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1542" y="-90"/>
      </p:cViewPr>
      <p:guideLst>
        <p:guide orient="horz" pos="170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3D31-FBC0-4EE0-B776-2F82091829C6}" type="datetimeFigureOut">
              <a:rPr lang="es-CO" smtClean="0"/>
              <a:t>21/02/2018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8C17-FA57-4D27-B65D-D7E7C947E5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1812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3D31-FBC0-4EE0-B776-2F82091829C6}" type="datetimeFigureOut">
              <a:rPr lang="es-CO" smtClean="0"/>
              <a:t>21/02/2018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8C17-FA57-4D27-B65D-D7E7C947E5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9258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3D31-FBC0-4EE0-B776-2F82091829C6}" type="datetimeFigureOut">
              <a:rPr lang="es-CO" smtClean="0"/>
              <a:t>21/02/2018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8C17-FA57-4D27-B65D-D7E7C947E5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6237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3D31-FBC0-4EE0-B776-2F82091829C6}" type="datetimeFigureOut">
              <a:rPr lang="es-CO" smtClean="0"/>
              <a:t>21/02/2018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8C17-FA57-4D27-B65D-D7E7C947E5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7828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3D31-FBC0-4EE0-B776-2F82091829C6}" type="datetimeFigureOut">
              <a:rPr lang="es-CO" smtClean="0"/>
              <a:t>21/02/2018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8C17-FA57-4D27-B65D-D7E7C947E5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0587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3D31-FBC0-4EE0-B776-2F82091829C6}" type="datetimeFigureOut">
              <a:rPr lang="es-CO" smtClean="0"/>
              <a:t>21/02/2018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8C17-FA57-4D27-B65D-D7E7C947E5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8138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3D31-FBC0-4EE0-B776-2F82091829C6}" type="datetimeFigureOut">
              <a:rPr lang="es-CO" smtClean="0"/>
              <a:t>21/02/2018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8C17-FA57-4D27-B65D-D7E7C947E5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9352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3D31-FBC0-4EE0-B776-2F82091829C6}" type="datetimeFigureOut">
              <a:rPr lang="es-CO" smtClean="0"/>
              <a:t>21/02/2018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8C17-FA57-4D27-B65D-D7E7C947E5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895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3D31-FBC0-4EE0-B776-2F82091829C6}" type="datetimeFigureOut">
              <a:rPr lang="es-CO" smtClean="0"/>
              <a:t>21/02/2018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8C17-FA57-4D27-B65D-D7E7C947E5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2604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3D31-FBC0-4EE0-B776-2F82091829C6}" type="datetimeFigureOut">
              <a:rPr lang="es-CO" smtClean="0"/>
              <a:t>21/02/2018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8C17-FA57-4D27-B65D-D7E7C947E5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0264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3D31-FBC0-4EE0-B776-2F82091829C6}" type="datetimeFigureOut">
              <a:rPr lang="es-CO" smtClean="0"/>
              <a:t>21/02/2018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8C17-FA57-4D27-B65D-D7E7C947E5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4100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C3D31-FBC0-4EE0-B776-2F82091829C6}" type="datetimeFigureOut">
              <a:rPr lang="es-CO" smtClean="0"/>
              <a:t>21/02/2018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E8C17-FA57-4D27-B65D-D7E7C947E5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32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60"/>
          <p:cNvSpPr/>
          <p:nvPr/>
        </p:nvSpPr>
        <p:spPr>
          <a:xfrm>
            <a:off x="5558773" y="2896767"/>
            <a:ext cx="307797" cy="375175"/>
          </a:xfrm>
          <a:custGeom>
            <a:avLst/>
            <a:gdLst/>
            <a:ahLst/>
            <a:cxnLst/>
            <a:rect l="l" t="t" r="r" b="b"/>
            <a:pathLst>
              <a:path w="307797" h="375175">
                <a:moveTo>
                  <a:pt x="152302" y="0"/>
                </a:moveTo>
                <a:lnTo>
                  <a:pt x="136517" y="2068"/>
                </a:lnTo>
                <a:lnTo>
                  <a:pt x="123703" y="8168"/>
                </a:lnTo>
                <a:lnTo>
                  <a:pt x="114312" y="17512"/>
                </a:lnTo>
                <a:lnTo>
                  <a:pt x="108801" y="29315"/>
                </a:lnTo>
                <a:lnTo>
                  <a:pt x="35242" y="38181"/>
                </a:lnTo>
                <a:lnTo>
                  <a:pt x="21334" y="41071"/>
                </a:lnTo>
                <a:lnTo>
                  <a:pt x="10007" y="48920"/>
                </a:lnTo>
                <a:lnTo>
                  <a:pt x="2490" y="60491"/>
                </a:lnTo>
                <a:lnTo>
                  <a:pt x="0" y="327271"/>
                </a:lnTo>
                <a:lnTo>
                  <a:pt x="2888" y="341196"/>
                </a:lnTo>
                <a:lnTo>
                  <a:pt x="10731" y="352529"/>
                </a:lnTo>
                <a:lnTo>
                  <a:pt x="22297" y="360042"/>
                </a:lnTo>
                <a:lnTo>
                  <a:pt x="50736" y="362526"/>
                </a:lnTo>
                <a:lnTo>
                  <a:pt x="50736" y="375175"/>
                </a:lnTo>
                <a:lnTo>
                  <a:pt x="307797" y="375175"/>
                </a:lnTo>
                <a:lnTo>
                  <a:pt x="307797" y="363377"/>
                </a:lnTo>
                <a:lnTo>
                  <a:pt x="62483" y="363377"/>
                </a:lnTo>
                <a:lnTo>
                  <a:pt x="62483" y="333151"/>
                </a:lnTo>
                <a:lnTo>
                  <a:pt x="32080" y="333151"/>
                </a:lnTo>
                <a:lnTo>
                  <a:pt x="29362" y="330458"/>
                </a:lnTo>
                <a:lnTo>
                  <a:pt x="29362" y="70248"/>
                </a:lnTo>
                <a:lnTo>
                  <a:pt x="32080" y="67632"/>
                </a:lnTo>
                <a:lnTo>
                  <a:pt x="293165" y="67632"/>
                </a:lnTo>
                <a:lnTo>
                  <a:pt x="291490" y="59547"/>
                </a:lnTo>
                <a:lnTo>
                  <a:pt x="288749" y="55580"/>
                </a:lnTo>
                <a:lnTo>
                  <a:pt x="138252" y="55580"/>
                </a:lnTo>
                <a:lnTo>
                  <a:pt x="131013" y="48277"/>
                </a:lnTo>
                <a:lnTo>
                  <a:pt x="131013" y="30434"/>
                </a:lnTo>
                <a:lnTo>
                  <a:pt x="138252" y="23169"/>
                </a:lnTo>
                <a:lnTo>
                  <a:pt x="183166" y="23169"/>
                </a:lnTo>
                <a:lnTo>
                  <a:pt x="176515" y="12653"/>
                </a:lnTo>
                <a:lnTo>
                  <a:pt x="165680" y="4243"/>
                </a:lnTo>
                <a:lnTo>
                  <a:pt x="152302" y="0"/>
                </a:lnTo>
                <a:close/>
              </a:path>
              <a:path w="307797" h="375175">
                <a:moveTo>
                  <a:pt x="307797" y="276052"/>
                </a:moveTo>
                <a:lnTo>
                  <a:pt x="296036" y="287748"/>
                </a:lnTo>
                <a:lnTo>
                  <a:pt x="296036" y="363377"/>
                </a:lnTo>
                <a:lnTo>
                  <a:pt x="307797" y="363377"/>
                </a:lnTo>
                <a:lnTo>
                  <a:pt x="307797" y="276052"/>
                </a:lnTo>
                <a:close/>
              </a:path>
              <a:path w="307797" h="375175">
                <a:moveTo>
                  <a:pt x="262318" y="67632"/>
                </a:moveTo>
                <a:lnTo>
                  <a:pt x="88074" y="67632"/>
                </a:lnTo>
                <a:lnTo>
                  <a:pt x="80089" y="77950"/>
                </a:lnTo>
                <a:lnTo>
                  <a:pt x="76785" y="90389"/>
                </a:lnTo>
                <a:lnTo>
                  <a:pt x="50736" y="90467"/>
                </a:lnTo>
                <a:lnTo>
                  <a:pt x="50736" y="333151"/>
                </a:lnTo>
                <a:lnTo>
                  <a:pt x="62483" y="333151"/>
                </a:lnTo>
                <a:lnTo>
                  <a:pt x="62483" y="102189"/>
                </a:lnTo>
                <a:lnTo>
                  <a:pt x="307797" y="102189"/>
                </a:lnTo>
                <a:lnTo>
                  <a:pt x="307797" y="90467"/>
                </a:lnTo>
                <a:lnTo>
                  <a:pt x="217601" y="90467"/>
                </a:lnTo>
                <a:lnTo>
                  <a:pt x="214336" y="78010"/>
                </a:lnTo>
                <a:lnTo>
                  <a:pt x="206383" y="67677"/>
                </a:lnTo>
                <a:lnTo>
                  <a:pt x="262318" y="67632"/>
                </a:lnTo>
                <a:close/>
              </a:path>
              <a:path w="307797" h="375175">
                <a:moveTo>
                  <a:pt x="307797" y="102189"/>
                </a:moveTo>
                <a:lnTo>
                  <a:pt x="296036" y="102189"/>
                </a:lnTo>
                <a:lnTo>
                  <a:pt x="296036" y="148429"/>
                </a:lnTo>
                <a:lnTo>
                  <a:pt x="307797" y="138663"/>
                </a:lnTo>
                <a:lnTo>
                  <a:pt x="307797" y="102189"/>
                </a:lnTo>
                <a:close/>
              </a:path>
              <a:path w="307797" h="375175">
                <a:moveTo>
                  <a:pt x="293165" y="67632"/>
                </a:moveTo>
                <a:lnTo>
                  <a:pt x="262318" y="67632"/>
                </a:lnTo>
                <a:lnTo>
                  <a:pt x="264960" y="70248"/>
                </a:lnTo>
                <a:lnTo>
                  <a:pt x="264960" y="90467"/>
                </a:lnTo>
                <a:lnTo>
                  <a:pt x="294373" y="90467"/>
                </a:lnTo>
                <a:lnTo>
                  <a:pt x="294373" y="73461"/>
                </a:lnTo>
                <a:lnTo>
                  <a:pt x="293165" y="67632"/>
                </a:lnTo>
                <a:close/>
              </a:path>
              <a:path w="307797" h="375175">
                <a:moveTo>
                  <a:pt x="183166" y="23169"/>
                </a:moveTo>
                <a:lnTo>
                  <a:pt x="156070" y="23169"/>
                </a:lnTo>
                <a:lnTo>
                  <a:pt x="163334" y="30434"/>
                </a:lnTo>
                <a:lnTo>
                  <a:pt x="163334" y="48277"/>
                </a:lnTo>
                <a:lnTo>
                  <a:pt x="156070" y="55580"/>
                </a:lnTo>
                <a:lnTo>
                  <a:pt x="288749" y="55580"/>
                </a:lnTo>
                <a:lnTo>
                  <a:pt x="283657" y="48209"/>
                </a:lnTo>
                <a:lnTo>
                  <a:pt x="272098" y="40681"/>
                </a:lnTo>
                <a:lnTo>
                  <a:pt x="186804" y="38181"/>
                </a:lnTo>
                <a:lnTo>
                  <a:pt x="183869" y="24282"/>
                </a:lnTo>
                <a:lnTo>
                  <a:pt x="183166" y="23169"/>
                </a:lnTo>
                <a:close/>
              </a:path>
            </a:pathLst>
          </a:custGeom>
          <a:solidFill>
            <a:srgbClr val="009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1"/>
          <p:cNvSpPr/>
          <p:nvPr/>
        </p:nvSpPr>
        <p:spPr>
          <a:xfrm>
            <a:off x="5668078" y="3040166"/>
            <a:ext cx="235902" cy="179222"/>
          </a:xfrm>
          <a:custGeom>
            <a:avLst/>
            <a:gdLst/>
            <a:ahLst/>
            <a:cxnLst/>
            <a:rect l="l" t="t" r="r" b="b"/>
            <a:pathLst>
              <a:path w="235902" h="179222">
                <a:moveTo>
                  <a:pt x="47256" y="44767"/>
                </a:moveTo>
                <a:lnTo>
                  <a:pt x="0" y="90093"/>
                </a:lnTo>
                <a:lnTo>
                  <a:pt x="85305" y="179222"/>
                </a:lnTo>
                <a:lnTo>
                  <a:pt x="177199" y="91211"/>
                </a:lnTo>
                <a:lnTo>
                  <a:pt x="88188" y="91211"/>
                </a:lnTo>
                <a:lnTo>
                  <a:pt x="47256" y="44767"/>
                </a:lnTo>
                <a:close/>
              </a:path>
              <a:path w="235902" h="179222">
                <a:moveTo>
                  <a:pt x="202907" y="0"/>
                </a:moveTo>
                <a:lnTo>
                  <a:pt x="88188" y="91211"/>
                </a:lnTo>
                <a:lnTo>
                  <a:pt x="177199" y="91211"/>
                </a:lnTo>
                <a:lnTo>
                  <a:pt x="235902" y="34988"/>
                </a:lnTo>
                <a:lnTo>
                  <a:pt x="202907" y="0"/>
                </a:lnTo>
                <a:close/>
              </a:path>
            </a:pathLst>
          </a:custGeom>
          <a:solidFill>
            <a:srgbClr val="009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104"/>
          <p:cNvSpPr/>
          <p:nvPr/>
        </p:nvSpPr>
        <p:spPr>
          <a:xfrm>
            <a:off x="5562902" y="4033482"/>
            <a:ext cx="413105" cy="368528"/>
          </a:xfrm>
          <a:custGeom>
            <a:avLst/>
            <a:gdLst/>
            <a:ahLst/>
            <a:cxnLst/>
            <a:rect l="l" t="t" r="r" b="b"/>
            <a:pathLst>
              <a:path w="413105" h="368528">
                <a:moveTo>
                  <a:pt x="164960" y="0"/>
                </a:moveTo>
                <a:lnTo>
                  <a:pt x="0" y="0"/>
                </a:lnTo>
                <a:lnTo>
                  <a:pt x="0" y="368528"/>
                </a:lnTo>
                <a:lnTo>
                  <a:pt x="362229" y="368528"/>
                </a:lnTo>
                <a:lnTo>
                  <a:pt x="378027" y="365603"/>
                </a:lnTo>
                <a:lnTo>
                  <a:pt x="390169" y="357703"/>
                </a:lnTo>
                <a:lnTo>
                  <a:pt x="399133" y="346138"/>
                </a:lnTo>
                <a:lnTo>
                  <a:pt x="400494" y="343115"/>
                </a:lnTo>
                <a:lnTo>
                  <a:pt x="64249" y="343115"/>
                </a:lnTo>
                <a:lnTo>
                  <a:pt x="73683" y="331062"/>
                </a:lnTo>
                <a:lnTo>
                  <a:pt x="78363" y="324053"/>
                </a:lnTo>
                <a:lnTo>
                  <a:pt x="44500" y="324053"/>
                </a:lnTo>
                <a:lnTo>
                  <a:pt x="44500" y="44475"/>
                </a:lnTo>
                <a:lnTo>
                  <a:pt x="362204" y="44475"/>
                </a:lnTo>
                <a:lnTo>
                  <a:pt x="362204" y="32880"/>
                </a:lnTo>
                <a:lnTo>
                  <a:pt x="218135" y="32880"/>
                </a:lnTo>
                <a:lnTo>
                  <a:pt x="164960" y="0"/>
                </a:lnTo>
                <a:close/>
              </a:path>
              <a:path w="413105" h="368528">
                <a:moveTo>
                  <a:pt x="413104" y="131457"/>
                </a:moveTo>
                <a:lnTo>
                  <a:pt x="387705" y="131457"/>
                </a:lnTo>
                <a:lnTo>
                  <a:pt x="387664" y="279230"/>
                </a:lnTo>
                <a:lnTo>
                  <a:pt x="387456" y="287263"/>
                </a:lnTo>
                <a:lnTo>
                  <a:pt x="377542" y="332648"/>
                </a:lnTo>
                <a:lnTo>
                  <a:pt x="64249" y="343115"/>
                </a:lnTo>
                <a:lnTo>
                  <a:pt x="400494" y="343115"/>
                </a:lnTo>
                <a:lnTo>
                  <a:pt x="411765" y="302566"/>
                </a:lnTo>
                <a:lnTo>
                  <a:pt x="413100" y="279230"/>
                </a:lnTo>
                <a:lnTo>
                  <a:pt x="413104" y="131457"/>
                </a:lnTo>
                <a:close/>
              </a:path>
              <a:path w="413105" h="368528">
                <a:moveTo>
                  <a:pt x="413105" y="106032"/>
                </a:moveTo>
                <a:lnTo>
                  <a:pt x="73228" y="106032"/>
                </a:lnTo>
                <a:lnTo>
                  <a:pt x="73228" y="267500"/>
                </a:lnTo>
                <a:lnTo>
                  <a:pt x="72024" y="278077"/>
                </a:lnTo>
                <a:lnTo>
                  <a:pt x="68530" y="289287"/>
                </a:lnTo>
                <a:lnTo>
                  <a:pt x="62926" y="300978"/>
                </a:lnTo>
                <a:lnTo>
                  <a:pt x="55391" y="312994"/>
                </a:lnTo>
                <a:lnTo>
                  <a:pt x="44500" y="324053"/>
                </a:lnTo>
                <a:lnTo>
                  <a:pt x="78363" y="324053"/>
                </a:lnTo>
                <a:lnTo>
                  <a:pt x="96614" y="284229"/>
                </a:lnTo>
                <a:lnTo>
                  <a:pt x="98628" y="131457"/>
                </a:lnTo>
                <a:lnTo>
                  <a:pt x="413104" y="131457"/>
                </a:lnTo>
                <a:lnTo>
                  <a:pt x="413105" y="106032"/>
                </a:lnTo>
                <a:close/>
              </a:path>
              <a:path w="413105" h="368528">
                <a:moveTo>
                  <a:pt x="362204" y="44475"/>
                </a:moveTo>
                <a:lnTo>
                  <a:pt x="152336" y="44475"/>
                </a:lnTo>
                <a:lnTo>
                  <a:pt x="205460" y="77368"/>
                </a:lnTo>
                <a:lnTo>
                  <a:pt x="317728" y="77368"/>
                </a:lnTo>
                <a:lnTo>
                  <a:pt x="317728" y="106032"/>
                </a:lnTo>
                <a:lnTo>
                  <a:pt x="362204" y="106032"/>
                </a:lnTo>
                <a:lnTo>
                  <a:pt x="362204" y="44475"/>
                </a:lnTo>
                <a:close/>
              </a:path>
            </a:pathLst>
          </a:custGeom>
          <a:solidFill>
            <a:srgbClr val="009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107"/>
          <p:cNvSpPr/>
          <p:nvPr/>
        </p:nvSpPr>
        <p:spPr>
          <a:xfrm>
            <a:off x="6327403" y="3030823"/>
            <a:ext cx="115874" cy="0"/>
          </a:xfrm>
          <a:custGeom>
            <a:avLst/>
            <a:gdLst/>
            <a:ahLst/>
            <a:cxnLst/>
            <a:rect l="l" t="t" r="r" b="b"/>
            <a:pathLst>
              <a:path w="115874">
                <a:moveTo>
                  <a:pt x="0" y="0"/>
                </a:moveTo>
                <a:lnTo>
                  <a:pt x="115874" y="0"/>
                </a:lnTo>
              </a:path>
            </a:pathLst>
          </a:custGeom>
          <a:ln w="12700">
            <a:solidFill>
              <a:srgbClr val="009B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108"/>
          <p:cNvSpPr/>
          <p:nvPr/>
        </p:nvSpPr>
        <p:spPr>
          <a:xfrm>
            <a:off x="6495675" y="2930642"/>
            <a:ext cx="305919" cy="307068"/>
          </a:xfrm>
          <a:custGeom>
            <a:avLst/>
            <a:gdLst/>
            <a:ahLst/>
            <a:cxnLst/>
            <a:rect l="l" t="t" r="r" b="b"/>
            <a:pathLst>
              <a:path w="305919" h="307068">
                <a:moveTo>
                  <a:pt x="156200" y="0"/>
                </a:moveTo>
                <a:lnTo>
                  <a:pt x="117025" y="4470"/>
                </a:lnTo>
                <a:lnTo>
                  <a:pt x="80951" y="17944"/>
                </a:lnTo>
                <a:lnTo>
                  <a:pt x="49116" y="40416"/>
                </a:lnTo>
                <a:lnTo>
                  <a:pt x="24353" y="71428"/>
                </a:lnTo>
                <a:lnTo>
                  <a:pt x="4757" y="117191"/>
                </a:lnTo>
                <a:lnTo>
                  <a:pt x="0" y="152988"/>
                </a:lnTo>
                <a:lnTo>
                  <a:pt x="288" y="164922"/>
                </a:lnTo>
                <a:lnTo>
                  <a:pt x="10719" y="211265"/>
                </a:lnTo>
                <a:lnTo>
                  <a:pt x="35822" y="252866"/>
                </a:lnTo>
                <a:lnTo>
                  <a:pt x="65018" y="279459"/>
                </a:lnTo>
                <a:lnTo>
                  <a:pt x="99651" y="297589"/>
                </a:lnTo>
                <a:lnTo>
                  <a:pt x="136989" y="306274"/>
                </a:lnTo>
                <a:lnTo>
                  <a:pt x="149709" y="307068"/>
                </a:lnTo>
                <a:lnTo>
                  <a:pt x="163035" y="306578"/>
                </a:lnTo>
                <a:lnTo>
                  <a:pt x="201303" y="299102"/>
                </a:lnTo>
                <a:lnTo>
                  <a:pt x="235994" y="282696"/>
                </a:lnTo>
                <a:lnTo>
                  <a:pt x="163605" y="282696"/>
                </a:lnTo>
                <a:lnTo>
                  <a:pt x="148328" y="282286"/>
                </a:lnTo>
                <a:lnTo>
                  <a:pt x="108255" y="274564"/>
                </a:lnTo>
                <a:lnTo>
                  <a:pt x="66587" y="250144"/>
                </a:lnTo>
                <a:lnTo>
                  <a:pt x="42272" y="218624"/>
                </a:lnTo>
                <a:lnTo>
                  <a:pt x="25721" y="172170"/>
                </a:lnTo>
                <a:lnTo>
                  <a:pt x="24245" y="146754"/>
                </a:lnTo>
                <a:lnTo>
                  <a:pt x="24985" y="136496"/>
                </a:lnTo>
                <a:lnTo>
                  <a:pt x="39244" y="91465"/>
                </a:lnTo>
                <a:lnTo>
                  <a:pt x="70972" y="53196"/>
                </a:lnTo>
                <a:lnTo>
                  <a:pt x="104350" y="33385"/>
                </a:lnTo>
                <a:lnTo>
                  <a:pt x="142061" y="24442"/>
                </a:lnTo>
                <a:lnTo>
                  <a:pt x="235897" y="24442"/>
                </a:lnTo>
                <a:lnTo>
                  <a:pt x="229750" y="20521"/>
                </a:lnTo>
                <a:lnTo>
                  <a:pt x="194000" y="5531"/>
                </a:lnTo>
                <a:lnTo>
                  <a:pt x="168910" y="792"/>
                </a:lnTo>
                <a:lnTo>
                  <a:pt x="156200" y="0"/>
                </a:lnTo>
                <a:close/>
              </a:path>
              <a:path w="305919" h="307068">
                <a:moveTo>
                  <a:pt x="235897" y="24442"/>
                </a:moveTo>
                <a:lnTo>
                  <a:pt x="142061" y="24442"/>
                </a:lnTo>
                <a:lnTo>
                  <a:pt x="157381" y="24844"/>
                </a:lnTo>
                <a:lnTo>
                  <a:pt x="171701" y="26344"/>
                </a:lnTo>
                <a:lnTo>
                  <a:pt x="209114" y="37150"/>
                </a:lnTo>
                <a:lnTo>
                  <a:pt x="248436" y="66897"/>
                </a:lnTo>
                <a:lnTo>
                  <a:pt x="269374" y="99662"/>
                </a:lnTo>
                <a:lnTo>
                  <a:pt x="281500" y="146754"/>
                </a:lnTo>
                <a:lnTo>
                  <a:pt x="281642" y="160240"/>
                </a:lnTo>
                <a:lnTo>
                  <a:pt x="280912" y="170485"/>
                </a:lnTo>
                <a:lnTo>
                  <a:pt x="266696" y="215489"/>
                </a:lnTo>
                <a:lnTo>
                  <a:pt x="234756" y="254015"/>
                </a:lnTo>
                <a:lnTo>
                  <a:pt x="201390" y="273793"/>
                </a:lnTo>
                <a:lnTo>
                  <a:pt x="163605" y="282696"/>
                </a:lnTo>
                <a:lnTo>
                  <a:pt x="235994" y="282696"/>
                </a:lnTo>
                <a:lnTo>
                  <a:pt x="266022" y="256753"/>
                </a:lnTo>
                <a:lnTo>
                  <a:pt x="287896" y="224598"/>
                </a:lnTo>
                <a:lnTo>
                  <a:pt x="303689" y="178039"/>
                </a:lnTo>
                <a:lnTo>
                  <a:pt x="305919" y="154124"/>
                </a:lnTo>
                <a:lnTo>
                  <a:pt x="305630" y="142191"/>
                </a:lnTo>
                <a:lnTo>
                  <a:pt x="295192" y="95848"/>
                </a:lnTo>
                <a:lnTo>
                  <a:pt x="270079" y="54242"/>
                </a:lnTo>
                <a:lnTo>
                  <a:pt x="240880" y="27621"/>
                </a:lnTo>
                <a:lnTo>
                  <a:pt x="235897" y="24442"/>
                </a:lnTo>
                <a:close/>
              </a:path>
            </a:pathLst>
          </a:custGeom>
          <a:solidFill>
            <a:srgbClr val="00847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109"/>
          <p:cNvSpPr/>
          <p:nvPr/>
        </p:nvSpPr>
        <p:spPr>
          <a:xfrm>
            <a:off x="6560939" y="3020779"/>
            <a:ext cx="177482" cy="137375"/>
          </a:xfrm>
          <a:custGeom>
            <a:avLst/>
            <a:gdLst/>
            <a:ahLst/>
            <a:cxnLst/>
            <a:rect l="l" t="t" r="r" b="b"/>
            <a:pathLst>
              <a:path w="177482" h="137375">
                <a:moveTo>
                  <a:pt x="35001" y="36372"/>
                </a:moveTo>
                <a:lnTo>
                  <a:pt x="0" y="71412"/>
                </a:lnTo>
                <a:lnTo>
                  <a:pt x="65963" y="137375"/>
                </a:lnTo>
                <a:lnTo>
                  <a:pt x="132526" y="70827"/>
                </a:lnTo>
                <a:lnTo>
                  <a:pt x="66687" y="70827"/>
                </a:lnTo>
                <a:lnTo>
                  <a:pt x="35001" y="36372"/>
                </a:lnTo>
                <a:close/>
              </a:path>
              <a:path w="177482" h="137375">
                <a:moveTo>
                  <a:pt x="151980" y="0"/>
                </a:moveTo>
                <a:lnTo>
                  <a:pt x="66687" y="70827"/>
                </a:lnTo>
                <a:lnTo>
                  <a:pt x="132526" y="70827"/>
                </a:lnTo>
                <a:lnTo>
                  <a:pt x="177482" y="25882"/>
                </a:lnTo>
                <a:lnTo>
                  <a:pt x="151980" y="0"/>
                </a:lnTo>
                <a:close/>
              </a:path>
            </a:pathLst>
          </a:custGeom>
          <a:solidFill>
            <a:srgbClr val="00847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110"/>
          <p:cNvSpPr/>
          <p:nvPr/>
        </p:nvSpPr>
        <p:spPr>
          <a:xfrm>
            <a:off x="7030257" y="2077458"/>
            <a:ext cx="0" cy="1866747"/>
          </a:xfrm>
          <a:custGeom>
            <a:avLst/>
            <a:gdLst/>
            <a:ahLst/>
            <a:cxnLst/>
            <a:rect l="l" t="t" r="r" b="b"/>
            <a:pathLst>
              <a:path h="1866747">
                <a:moveTo>
                  <a:pt x="0" y="1866747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B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111"/>
          <p:cNvSpPr/>
          <p:nvPr/>
        </p:nvSpPr>
        <p:spPr>
          <a:xfrm>
            <a:off x="6913265" y="3039021"/>
            <a:ext cx="112115" cy="0"/>
          </a:xfrm>
          <a:custGeom>
            <a:avLst/>
            <a:gdLst/>
            <a:ahLst/>
            <a:cxnLst/>
            <a:rect l="l" t="t" r="r" b="b"/>
            <a:pathLst>
              <a:path w="112115">
                <a:moveTo>
                  <a:pt x="0" y="0"/>
                </a:moveTo>
                <a:lnTo>
                  <a:pt x="112115" y="0"/>
                </a:lnTo>
              </a:path>
            </a:pathLst>
          </a:custGeom>
          <a:ln w="12700">
            <a:solidFill>
              <a:srgbClr val="009B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112"/>
          <p:cNvSpPr/>
          <p:nvPr/>
        </p:nvSpPr>
        <p:spPr>
          <a:xfrm>
            <a:off x="7440915" y="4094447"/>
            <a:ext cx="90385" cy="87414"/>
          </a:xfrm>
          <a:custGeom>
            <a:avLst/>
            <a:gdLst/>
            <a:ahLst/>
            <a:cxnLst/>
            <a:rect l="l" t="t" r="r" b="b"/>
            <a:pathLst>
              <a:path w="90385" h="87414">
                <a:moveTo>
                  <a:pt x="61404" y="0"/>
                </a:moveTo>
                <a:lnTo>
                  <a:pt x="58712" y="2413"/>
                </a:lnTo>
                <a:lnTo>
                  <a:pt x="190" y="55587"/>
                </a:lnTo>
                <a:lnTo>
                  <a:pt x="0" y="59766"/>
                </a:lnTo>
                <a:lnTo>
                  <a:pt x="2438" y="62484"/>
                </a:lnTo>
                <a:lnTo>
                  <a:pt x="22364" y="84493"/>
                </a:lnTo>
                <a:lnTo>
                  <a:pt x="24790" y="87198"/>
                </a:lnTo>
                <a:lnTo>
                  <a:pt x="28968" y="87414"/>
                </a:lnTo>
                <a:lnTo>
                  <a:pt x="90182" y="31813"/>
                </a:lnTo>
                <a:lnTo>
                  <a:pt x="90385" y="27597"/>
                </a:lnTo>
                <a:lnTo>
                  <a:pt x="87947" y="24930"/>
                </a:lnTo>
                <a:lnTo>
                  <a:pt x="68008" y="2870"/>
                </a:lnTo>
                <a:lnTo>
                  <a:pt x="65582" y="228"/>
                </a:lnTo>
                <a:lnTo>
                  <a:pt x="61404" y="0"/>
                </a:lnTo>
                <a:close/>
              </a:path>
            </a:pathLst>
          </a:custGeom>
          <a:solidFill>
            <a:srgbClr val="009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113"/>
          <p:cNvSpPr/>
          <p:nvPr/>
        </p:nvSpPr>
        <p:spPr>
          <a:xfrm>
            <a:off x="7504241" y="3899724"/>
            <a:ext cx="259717" cy="259898"/>
          </a:xfrm>
          <a:custGeom>
            <a:avLst/>
            <a:gdLst/>
            <a:ahLst/>
            <a:cxnLst/>
            <a:rect l="l" t="t" r="r" b="b"/>
            <a:pathLst>
              <a:path w="259717" h="259898">
                <a:moveTo>
                  <a:pt x="129861" y="0"/>
                </a:moveTo>
                <a:lnTo>
                  <a:pt x="90996" y="5985"/>
                </a:lnTo>
                <a:lnTo>
                  <a:pt x="55417" y="23547"/>
                </a:lnTo>
                <a:lnTo>
                  <a:pt x="26411" y="51494"/>
                </a:lnTo>
                <a:lnTo>
                  <a:pt x="6627" y="88636"/>
                </a:lnTo>
                <a:lnTo>
                  <a:pt x="0" y="124653"/>
                </a:lnTo>
                <a:lnTo>
                  <a:pt x="128" y="136598"/>
                </a:lnTo>
                <a:lnTo>
                  <a:pt x="11760" y="182357"/>
                </a:lnTo>
                <a:lnTo>
                  <a:pt x="40159" y="221780"/>
                </a:lnTo>
                <a:lnTo>
                  <a:pt x="71642" y="244704"/>
                </a:lnTo>
                <a:lnTo>
                  <a:pt x="108747" y="258191"/>
                </a:lnTo>
                <a:lnTo>
                  <a:pt x="136277" y="259898"/>
                </a:lnTo>
                <a:lnTo>
                  <a:pt x="149031" y="258614"/>
                </a:lnTo>
                <a:lnTo>
                  <a:pt x="185478" y="247162"/>
                </a:lnTo>
                <a:lnTo>
                  <a:pt x="217555" y="224580"/>
                </a:lnTo>
                <a:lnTo>
                  <a:pt x="217675" y="224453"/>
                </a:lnTo>
                <a:lnTo>
                  <a:pt x="121628" y="224453"/>
                </a:lnTo>
                <a:lnTo>
                  <a:pt x="109470" y="222488"/>
                </a:lnTo>
                <a:lnTo>
                  <a:pt x="65440" y="199043"/>
                </a:lnTo>
                <a:lnTo>
                  <a:pt x="41642" y="164688"/>
                </a:lnTo>
                <a:lnTo>
                  <a:pt x="35633" y="130681"/>
                </a:lnTo>
                <a:lnTo>
                  <a:pt x="36659" y="118088"/>
                </a:lnTo>
                <a:lnTo>
                  <a:pt x="50280" y="78577"/>
                </a:lnTo>
                <a:lnTo>
                  <a:pt x="78552" y="50358"/>
                </a:lnTo>
                <a:lnTo>
                  <a:pt x="116083" y="36236"/>
                </a:lnTo>
                <a:lnTo>
                  <a:pt x="129861" y="35229"/>
                </a:lnTo>
                <a:lnTo>
                  <a:pt x="217380" y="35229"/>
                </a:lnTo>
                <a:lnTo>
                  <a:pt x="212931" y="31128"/>
                </a:lnTo>
                <a:lnTo>
                  <a:pt x="180067" y="10574"/>
                </a:lnTo>
                <a:lnTo>
                  <a:pt x="142361" y="609"/>
                </a:lnTo>
                <a:lnTo>
                  <a:pt x="129861" y="0"/>
                </a:lnTo>
                <a:close/>
              </a:path>
              <a:path w="259717" h="259898">
                <a:moveTo>
                  <a:pt x="217380" y="35229"/>
                </a:moveTo>
                <a:lnTo>
                  <a:pt x="129861" y="35229"/>
                </a:lnTo>
                <a:lnTo>
                  <a:pt x="135869" y="35426"/>
                </a:lnTo>
                <a:lnTo>
                  <a:pt x="148475" y="37114"/>
                </a:lnTo>
                <a:lnTo>
                  <a:pt x="192145" y="58679"/>
                </a:lnTo>
                <a:lnTo>
                  <a:pt x="215886" y="90298"/>
                </a:lnTo>
                <a:lnTo>
                  <a:pt x="224406" y="126476"/>
                </a:lnTo>
                <a:lnTo>
                  <a:pt x="224099" y="138081"/>
                </a:lnTo>
                <a:lnTo>
                  <a:pt x="213060" y="175401"/>
                </a:lnTo>
                <a:lnTo>
                  <a:pt x="187994" y="204230"/>
                </a:lnTo>
                <a:lnTo>
                  <a:pt x="151394" y="221157"/>
                </a:lnTo>
                <a:lnTo>
                  <a:pt x="121628" y="224453"/>
                </a:lnTo>
                <a:lnTo>
                  <a:pt x="217675" y="224453"/>
                </a:lnTo>
                <a:lnTo>
                  <a:pt x="243151" y="191220"/>
                </a:lnTo>
                <a:lnTo>
                  <a:pt x="258184" y="150920"/>
                </a:lnTo>
                <a:lnTo>
                  <a:pt x="259717" y="130681"/>
                </a:lnTo>
                <a:lnTo>
                  <a:pt x="259644" y="124653"/>
                </a:lnTo>
                <a:lnTo>
                  <a:pt x="249311" y="79733"/>
                </a:lnTo>
                <a:lnTo>
                  <a:pt x="222123" y="39601"/>
                </a:lnTo>
                <a:lnTo>
                  <a:pt x="217380" y="35229"/>
                </a:lnTo>
                <a:close/>
              </a:path>
            </a:pathLst>
          </a:custGeom>
          <a:solidFill>
            <a:srgbClr val="009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114"/>
          <p:cNvSpPr/>
          <p:nvPr/>
        </p:nvSpPr>
        <p:spPr>
          <a:xfrm>
            <a:off x="7496337" y="4195383"/>
            <a:ext cx="91617" cy="502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115"/>
          <p:cNvSpPr/>
          <p:nvPr/>
        </p:nvSpPr>
        <p:spPr>
          <a:xfrm>
            <a:off x="7343999" y="4138042"/>
            <a:ext cx="146211" cy="146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116"/>
          <p:cNvSpPr/>
          <p:nvPr/>
        </p:nvSpPr>
        <p:spPr>
          <a:xfrm>
            <a:off x="7564722" y="3119437"/>
            <a:ext cx="0" cy="38"/>
          </a:xfrm>
          <a:custGeom>
            <a:avLst/>
            <a:gdLst/>
            <a:ahLst/>
            <a:cxnLst/>
            <a:rect l="l" t="t" r="r" b="b"/>
            <a:pathLst>
              <a:path h="38">
                <a:moveTo>
                  <a:pt x="0" y="38"/>
                </a:moveTo>
                <a:lnTo>
                  <a:pt x="0" y="38"/>
                </a:lnTo>
                <a:lnTo>
                  <a:pt x="0" y="0"/>
                </a:lnTo>
                <a:close/>
              </a:path>
            </a:pathLst>
          </a:custGeom>
          <a:solidFill>
            <a:srgbClr val="0B050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117"/>
          <p:cNvSpPr/>
          <p:nvPr/>
        </p:nvSpPr>
        <p:spPr>
          <a:xfrm>
            <a:off x="7564726" y="3032863"/>
            <a:ext cx="215176" cy="16659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118"/>
          <p:cNvSpPr/>
          <p:nvPr/>
        </p:nvSpPr>
        <p:spPr>
          <a:xfrm>
            <a:off x="7435415" y="2910575"/>
            <a:ext cx="291109" cy="34500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119"/>
          <p:cNvSpPr/>
          <p:nvPr/>
        </p:nvSpPr>
        <p:spPr>
          <a:xfrm>
            <a:off x="7393902" y="1939951"/>
            <a:ext cx="404529" cy="40453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120"/>
          <p:cNvSpPr/>
          <p:nvPr/>
        </p:nvSpPr>
        <p:spPr>
          <a:xfrm>
            <a:off x="7509482" y="2024064"/>
            <a:ext cx="173320" cy="16167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121"/>
          <p:cNvSpPr/>
          <p:nvPr/>
        </p:nvSpPr>
        <p:spPr>
          <a:xfrm>
            <a:off x="7562174" y="2206461"/>
            <a:ext cx="61823" cy="6178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122"/>
          <p:cNvSpPr/>
          <p:nvPr/>
        </p:nvSpPr>
        <p:spPr>
          <a:xfrm>
            <a:off x="8185709" y="2092439"/>
            <a:ext cx="0" cy="1866798"/>
          </a:xfrm>
          <a:custGeom>
            <a:avLst/>
            <a:gdLst/>
            <a:ahLst/>
            <a:cxnLst/>
            <a:rect l="l" t="t" r="r" b="b"/>
            <a:pathLst>
              <a:path h="1866798">
                <a:moveTo>
                  <a:pt x="0" y="1866798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B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123"/>
          <p:cNvSpPr/>
          <p:nvPr/>
        </p:nvSpPr>
        <p:spPr>
          <a:xfrm>
            <a:off x="5840092" y="6095658"/>
            <a:ext cx="327685" cy="32625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124"/>
          <p:cNvSpPr txBox="1"/>
          <p:nvPr/>
        </p:nvSpPr>
        <p:spPr>
          <a:xfrm>
            <a:off x="6017407" y="6261672"/>
            <a:ext cx="111760" cy="158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950" b="1" spc="-15" dirty="0" smtClean="0">
                <a:solidFill>
                  <a:srgbClr val="009BA0"/>
                </a:solidFill>
                <a:latin typeface="Arial"/>
                <a:cs typeface="Arial"/>
              </a:rPr>
              <a:t>A</a:t>
            </a:r>
            <a:endParaRPr sz="950">
              <a:latin typeface="Arial"/>
              <a:cs typeface="Arial"/>
            </a:endParaRPr>
          </a:p>
        </p:txBody>
      </p:sp>
      <p:sp>
        <p:nvSpPr>
          <p:cNvPr id="70" name="object 125"/>
          <p:cNvSpPr/>
          <p:nvPr/>
        </p:nvSpPr>
        <p:spPr>
          <a:xfrm>
            <a:off x="7128418" y="6111355"/>
            <a:ext cx="327672" cy="32619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126"/>
          <p:cNvSpPr txBox="1"/>
          <p:nvPr/>
        </p:nvSpPr>
        <p:spPr>
          <a:xfrm>
            <a:off x="7305762" y="6277347"/>
            <a:ext cx="93345" cy="158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950" b="1" spc="-55" dirty="0" smtClean="0">
                <a:solidFill>
                  <a:srgbClr val="009BA0"/>
                </a:solidFill>
                <a:latin typeface="Arial"/>
                <a:cs typeface="Arial"/>
              </a:rPr>
              <a:t>F</a:t>
            </a:r>
            <a:endParaRPr sz="950">
              <a:latin typeface="Arial"/>
              <a:cs typeface="Arial"/>
            </a:endParaRPr>
          </a:p>
        </p:txBody>
      </p:sp>
      <p:sp>
        <p:nvSpPr>
          <p:cNvPr id="72" name="object 127"/>
          <p:cNvSpPr/>
          <p:nvPr/>
        </p:nvSpPr>
        <p:spPr>
          <a:xfrm>
            <a:off x="6586624" y="5340850"/>
            <a:ext cx="51321" cy="48702"/>
          </a:xfrm>
          <a:custGeom>
            <a:avLst/>
            <a:gdLst/>
            <a:ahLst/>
            <a:cxnLst/>
            <a:rect l="l" t="t" r="r" b="b"/>
            <a:pathLst>
              <a:path w="51321" h="48702">
                <a:moveTo>
                  <a:pt x="16809" y="0"/>
                </a:moveTo>
                <a:lnTo>
                  <a:pt x="7226" y="6340"/>
                </a:lnTo>
                <a:lnTo>
                  <a:pt x="1168" y="18146"/>
                </a:lnTo>
                <a:lnTo>
                  <a:pt x="0" y="35491"/>
                </a:lnTo>
                <a:lnTo>
                  <a:pt x="7102" y="43793"/>
                </a:lnTo>
                <a:lnTo>
                  <a:pt x="19595" y="48606"/>
                </a:lnTo>
                <a:lnTo>
                  <a:pt x="37879" y="48702"/>
                </a:lnTo>
                <a:lnTo>
                  <a:pt x="47613" y="39120"/>
                </a:lnTo>
                <a:lnTo>
                  <a:pt x="51321" y="25532"/>
                </a:lnTo>
                <a:lnTo>
                  <a:pt x="50597" y="19433"/>
                </a:lnTo>
                <a:lnTo>
                  <a:pt x="44848" y="8924"/>
                </a:lnTo>
                <a:lnTo>
                  <a:pt x="33523" y="1952"/>
                </a:lnTo>
                <a:lnTo>
                  <a:pt x="16809" y="0"/>
                </a:lnTo>
                <a:close/>
              </a:path>
            </a:pathLst>
          </a:custGeom>
          <a:solidFill>
            <a:srgbClr val="009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128"/>
          <p:cNvSpPr/>
          <p:nvPr/>
        </p:nvSpPr>
        <p:spPr>
          <a:xfrm>
            <a:off x="6586223" y="5262057"/>
            <a:ext cx="129311" cy="129514"/>
          </a:xfrm>
          <a:custGeom>
            <a:avLst/>
            <a:gdLst/>
            <a:ahLst/>
            <a:cxnLst/>
            <a:rect l="l" t="t" r="r" b="b"/>
            <a:pathLst>
              <a:path w="129311" h="129514">
                <a:moveTo>
                  <a:pt x="0" y="0"/>
                </a:moveTo>
                <a:lnTo>
                  <a:pt x="3460" y="35178"/>
                </a:lnTo>
                <a:lnTo>
                  <a:pt x="15187" y="36581"/>
                </a:lnTo>
                <a:lnTo>
                  <a:pt x="26734" y="39570"/>
                </a:lnTo>
                <a:lnTo>
                  <a:pt x="60726" y="59226"/>
                </a:lnTo>
                <a:lnTo>
                  <a:pt x="85705" y="91650"/>
                </a:lnTo>
                <a:lnTo>
                  <a:pt x="94132" y="129514"/>
                </a:lnTo>
                <a:lnTo>
                  <a:pt x="129311" y="129514"/>
                </a:lnTo>
                <a:lnTo>
                  <a:pt x="119706" y="81937"/>
                </a:lnTo>
                <a:lnTo>
                  <a:pt x="98276" y="46549"/>
                </a:lnTo>
                <a:lnTo>
                  <a:pt x="67136" y="19645"/>
                </a:lnTo>
                <a:lnTo>
                  <a:pt x="28621" y="3560"/>
                </a:lnTo>
                <a:lnTo>
                  <a:pt x="14547" y="1006"/>
                </a:lnTo>
                <a:lnTo>
                  <a:pt x="0" y="0"/>
                </a:lnTo>
                <a:close/>
              </a:path>
            </a:pathLst>
          </a:custGeom>
          <a:solidFill>
            <a:srgbClr val="009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129"/>
          <p:cNvSpPr/>
          <p:nvPr/>
        </p:nvSpPr>
        <p:spPr>
          <a:xfrm>
            <a:off x="6586309" y="5193553"/>
            <a:ext cx="197650" cy="198018"/>
          </a:xfrm>
          <a:custGeom>
            <a:avLst/>
            <a:gdLst/>
            <a:ahLst/>
            <a:cxnLst/>
            <a:rect l="l" t="t" r="r" b="b"/>
            <a:pathLst>
              <a:path w="197650" h="198018">
                <a:moveTo>
                  <a:pt x="0" y="0"/>
                </a:moveTo>
                <a:lnTo>
                  <a:pt x="1847" y="35082"/>
                </a:lnTo>
                <a:lnTo>
                  <a:pt x="16409" y="36048"/>
                </a:lnTo>
                <a:lnTo>
                  <a:pt x="30601" y="38260"/>
                </a:lnTo>
                <a:lnTo>
                  <a:pt x="70415" y="51816"/>
                </a:lnTo>
                <a:lnTo>
                  <a:pt x="104925" y="74595"/>
                </a:lnTo>
                <a:lnTo>
                  <a:pt x="132645" y="105109"/>
                </a:lnTo>
                <a:lnTo>
                  <a:pt x="152089" y="141867"/>
                </a:lnTo>
                <a:lnTo>
                  <a:pt x="161771" y="183381"/>
                </a:lnTo>
                <a:lnTo>
                  <a:pt x="162572" y="198018"/>
                </a:lnTo>
                <a:lnTo>
                  <a:pt x="197650" y="198018"/>
                </a:lnTo>
                <a:lnTo>
                  <a:pt x="191564" y="150687"/>
                </a:lnTo>
                <a:lnTo>
                  <a:pt x="175056" y="107472"/>
                </a:lnTo>
                <a:lnTo>
                  <a:pt x="149479" y="69726"/>
                </a:lnTo>
                <a:lnTo>
                  <a:pt x="116188" y="38804"/>
                </a:lnTo>
                <a:lnTo>
                  <a:pt x="76538" y="16059"/>
                </a:lnTo>
                <a:lnTo>
                  <a:pt x="31882" y="2845"/>
                </a:lnTo>
                <a:lnTo>
                  <a:pt x="16119" y="793"/>
                </a:lnTo>
                <a:lnTo>
                  <a:pt x="0" y="0"/>
                </a:lnTo>
                <a:close/>
              </a:path>
            </a:pathLst>
          </a:custGeom>
          <a:solidFill>
            <a:srgbClr val="009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130"/>
          <p:cNvSpPr/>
          <p:nvPr/>
        </p:nvSpPr>
        <p:spPr>
          <a:xfrm>
            <a:off x="6060838" y="5736147"/>
            <a:ext cx="1184884" cy="0"/>
          </a:xfrm>
          <a:custGeom>
            <a:avLst/>
            <a:gdLst/>
            <a:ahLst/>
            <a:cxnLst/>
            <a:rect l="l" t="t" r="r" b="b"/>
            <a:pathLst>
              <a:path w="1184884">
                <a:moveTo>
                  <a:pt x="1184884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B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131"/>
          <p:cNvSpPr/>
          <p:nvPr/>
        </p:nvSpPr>
        <p:spPr>
          <a:xfrm>
            <a:off x="6654689" y="5488775"/>
            <a:ext cx="0" cy="253784"/>
          </a:xfrm>
          <a:custGeom>
            <a:avLst/>
            <a:gdLst/>
            <a:ahLst/>
            <a:cxnLst/>
            <a:rect l="l" t="t" r="r" b="b"/>
            <a:pathLst>
              <a:path h="253784">
                <a:moveTo>
                  <a:pt x="0" y="253784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B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134"/>
          <p:cNvSpPr txBox="1"/>
          <p:nvPr/>
        </p:nvSpPr>
        <p:spPr>
          <a:xfrm>
            <a:off x="5242008" y="3551808"/>
            <a:ext cx="908685" cy="2025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50" b="1" spc="-45" dirty="0" smtClean="0">
                <a:solidFill>
                  <a:srgbClr val="00847C"/>
                </a:solidFill>
                <a:latin typeface="Arial"/>
                <a:cs typeface="Arial"/>
              </a:rPr>
              <a:t>Recolección</a:t>
            </a:r>
            <a:endParaRPr sz="1250">
              <a:latin typeface="Arial"/>
              <a:cs typeface="Arial"/>
            </a:endParaRPr>
          </a:p>
        </p:txBody>
      </p:sp>
      <p:sp>
        <p:nvSpPr>
          <p:cNvPr id="80" name="object 135"/>
          <p:cNvSpPr txBox="1"/>
          <p:nvPr/>
        </p:nvSpPr>
        <p:spPr>
          <a:xfrm>
            <a:off x="5242008" y="3740906"/>
            <a:ext cx="1030605" cy="2025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50" b="1" spc="-15" dirty="0" smtClean="0">
                <a:solidFill>
                  <a:srgbClr val="00847C"/>
                </a:solidFill>
                <a:latin typeface="Arial"/>
                <a:cs typeface="Arial"/>
              </a:rPr>
              <a:t>de</a:t>
            </a:r>
            <a:r>
              <a:rPr sz="1250" b="1" spc="-5" dirty="0" smtClean="0">
                <a:solidFill>
                  <a:srgbClr val="00847C"/>
                </a:solidFill>
                <a:latin typeface="Arial"/>
                <a:cs typeface="Arial"/>
              </a:rPr>
              <a:t> </a:t>
            </a:r>
            <a:r>
              <a:rPr sz="1250" b="1" spc="-30" dirty="0" smtClean="0">
                <a:solidFill>
                  <a:srgbClr val="00847C"/>
                </a:solidFill>
                <a:latin typeface="Arial"/>
                <a:cs typeface="Arial"/>
              </a:rPr>
              <a:t>evidencias</a:t>
            </a:r>
            <a:endParaRPr sz="1250">
              <a:latin typeface="Arial"/>
              <a:cs typeface="Arial"/>
            </a:endParaRPr>
          </a:p>
        </p:txBody>
      </p:sp>
      <p:sp>
        <p:nvSpPr>
          <p:cNvPr id="84" name="object 139"/>
          <p:cNvSpPr txBox="1"/>
          <p:nvPr/>
        </p:nvSpPr>
        <p:spPr>
          <a:xfrm>
            <a:off x="6385112" y="2737644"/>
            <a:ext cx="579120" cy="2025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50" b="1" spc="-30" dirty="0" smtClean="0">
                <a:solidFill>
                  <a:srgbClr val="00847C"/>
                </a:solidFill>
                <a:latin typeface="Arial"/>
                <a:cs typeface="Arial"/>
              </a:rPr>
              <a:t>Evalúar</a:t>
            </a:r>
            <a:endParaRPr sz="1250">
              <a:latin typeface="Arial"/>
              <a:cs typeface="Arial"/>
            </a:endParaRPr>
          </a:p>
        </p:txBody>
      </p:sp>
      <p:sp>
        <p:nvSpPr>
          <p:cNvPr id="85" name="object 140"/>
          <p:cNvSpPr txBox="1"/>
          <p:nvPr/>
        </p:nvSpPr>
        <p:spPr>
          <a:xfrm>
            <a:off x="7264971" y="3700488"/>
            <a:ext cx="697230" cy="2025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50" b="1" spc="-125" dirty="0" smtClean="0">
                <a:solidFill>
                  <a:srgbClr val="00847C"/>
                </a:solidFill>
                <a:latin typeface="Arial"/>
                <a:cs typeface="Arial"/>
              </a:rPr>
              <a:t>P</a:t>
            </a:r>
            <a:r>
              <a:rPr sz="1250" b="1" spc="-15" dirty="0" smtClean="0">
                <a:solidFill>
                  <a:srgbClr val="00847C"/>
                </a:solidFill>
                <a:latin typeface="Arial"/>
                <a:cs typeface="Arial"/>
              </a:rPr>
              <a:t>roducto</a:t>
            </a:r>
            <a:endParaRPr sz="1250">
              <a:latin typeface="Arial"/>
              <a:cs typeface="Arial"/>
            </a:endParaRPr>
          </a:p>
        </p:txBody>
      </p:sp>
      <p:sp>
        <p:nvSpPr>
          <p:cNvPr id="86" name="object 141"/>
          <p:cNvSpPr txBox="1"/>
          <p:nvPr/>
        </p:nvSpPr>
        <p:spPr>
          <a:xfrm>
            <a:off x="7160179" y="2716076"/>
            <a:ext cx="904240" cy="2025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50" b="1" spc="-25" dirty="0" smtClean="0">
                <a:solidFill>
                  <a:srgbClr val="00847C"/>
                </a:solidFill>
                <a:latin typeface="Arial"/>
                <a:cs typeface="Arial"/>
              </a:rPr>
              <a:t>Desempeño</a:t>
            </a:r>
            <a:endParaRPr sz="1250">
              <a:latin typeface="Arial"/>
              <a:cs typeface="Arial"/>
            </a:endParaRPr>
          </a:p>
        </p:txBody>
      </p:sp>
      <p:sp>
        <p:nvSpPr>
          <p:cNvPr id="87" name="object 142"/>
          <p:cNvSpPr txBox="1"/>
          <p:nvPr/>
        </p:nvSpPr>
        <p:spPr>
          <a:xfrm>
            <a:off x="7119208" y="1718111"/>
            <a:ext cx="1064895" cy="2025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50" b="1" spc="-15" dirty="0" smtClean="0">
                <a:solidFill>
                  <a:srgbClr val="00847C"/>
                </a:solidFill>
                <a:latin typeface="Arial"/>
                <a:cs typeface="Arial"/>
              </a:rPr>
              <a:t>Conocimiento</a:t>
            </a:r>
            <a:endParaRPr sz="1250">
              <a:latin typeface="Arial"/>
              <a:cs typeface="Arial"/>
            </a:endParaRPr>
          </a:p>
        </p:txBody>
      </p:sp>
      <p:sp>
        <p:nvSpPr>
          <p:cNvPr id="88" name="object 143"/>
          <p:cNvSpPr txBox="1"/>
          <p:nvPr/>
        </p:nvSpPr>
        <p:spPr>
          <a:xfrm>
            <a:off x="6401024" y="4787900"/>
            <a:ext cx="649605" cy="3841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ts val="1490"/>
              </a:lnSpc>
            </a:pPr>
            <a:r>
              <a:rPr sz="1250" b="1" spc="-35" dirty="0" smtClean="0">
                <a:solidFill>
                  <a:srgbClr val="00847C"/>
                </a:solidFill>
                <a:latin typeface="Arial"/>
                <a:cs typeface="Arial"/>
              </a:rPr>
              <a:t>Emisión</a:t>
            </a:r>
            <a:r>
              <a:rPr sz="1250" b="1" spc="-20" dirty="0" smtClean="0">
                <a:solidFill>
                  <a:srgbClr val="00847C"/>
                </a:solidFill>
                <a:latin typeface="Arial"/>
                <a:cs typeface="Arial"/>
              </a:rPr>
              <a:t> </a:t>
            </a:r>
            <a:r>
              <a:rPr sz="1250" b="1" spc="-15" dirty="0" smtClean="0">
                <a:solidFill>
                  <a:srgbClr val="00847C"/>
                </a:solidFill>
                <a:latin typeface="Arial"/>
                <a:cs typeface="Arial"/>
              </a:rPr>
              <a:t>de</a:t>
            </a:r>
            <a:r>
              <a:rPr sz="1250" b="1" spc="-5" dirty="0" smtClean="0">
                <a:solidFill>
                  <a:srgbClr val="00847C"/>
                </a:solidFill>
                <a:latin typeface="Arial"/>
                <a:cs typeface="Arial"/>
              </a:rPr>
              <a:t> </a:t>
            </a:r>
            <a:r>
              <a:rPr sz="1250" b="1" spc="-25" dirty="0" smtClean="0">
                <a:solidFill>
                  <a:srgbClr val="00847C"/>
                </a:solidFill>
                <a:latin typeface="Arial"/>
                <a:cs typeface="Arial"/>
              </a:rPr>
              <a:t>juicio</a:t>
            </a:r>
            <a:endParaRPr sz="1250">
              <a:latin typeface="Arial"/>
              <a:cs typeface="Arial"/>
            </a:endParaRPr>
          </a:p>
        </p:txBody>
      </p:sp>
      <p:sp>
        <p:nvSpPr>
          <p:cNvPr id="89" name="object 144"/>
          <p:cNvSpPr txBox="1"/>
          <p:nvPr/>
        </p:nvSpPr>
        <p:spPr>
          <a:xfrm>
            <a:off x="683568" y="404664"/>
            <a:ext cx="7704856" cy="5080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s-CO" sz="3250" b="1" dirty="0" smtClean="0">
                <a:solidFill>
                  <a:srgbClr val="00847C"/>
                </a:solidFill>
                <a:latin typeface="Swis721 Cn BT"/>
                <a:cs typeface="Swis721 Cn BT"/>
              </a:rPr>
              <a:t>Fases de </a:t>
            </a:r>
            <a:r>
              <a:rPr sz="3250" b="1" dirty="0" err="1" smtClean="0">
                <a:solidFill>
                  <a:srgbClr val="00847C"/>
                </a:solidFill>
                <a:latin typeface="Swis721 Cn BT"/>
                <a:cs typeface="Swis721 Cn BT"/>
              </a:rPr>
              <a:t>Certificación</a:t>
            </a:r>
            <a:r>
              <a:rPr sz="3250" b="1" spc="5" dirty="0" smtClean="0">
                <a:solidFill>
                  <a:srgbClr val="00847C"/>
                </a:solidFill>
                <a:latin typeface="Swis721 Cn BT"/>
                <a:cs typeface="Swis721 Cn BT"/>
              </a:rPr>
              <a:t> </a:t>
            </a:r>
            <a:r>
              <a:rPr sz="3250" b="1" spc="0" dirty="0" smtClean="0">
                <a:solidFill>
                  <a:srgbClr val="00847C"/>
                </a:solidFill>
                <a:latin typeface="Swis721 Cn BT"/>
                <a:cs typeface="Swis721 Cn BT"/>
              </a:rPr>
              <a:t>de</a:t>
            </a:r>
            <a:r>
              <a:rPr lang="es-CO" sz="3250" b="1" spc="0" dirty="0" smtClean="0">
                <a:solidFill>
                  <a:srgbClr val="00847C"/>
                </a:solidFill>
                <a:latin typeface="Swis721 Cn BT"/>
                <a:cs typeface="Swis721 Cn BT"/>
              </a:rPr>
              <a:t> competencias Laborales</a:t>
            </a:r>
            <a:endParaRPr sz="3250" dirty="0">
              <a:latin typeface="Swis721 Cn BT"/>
              <a:cs typeface="Swis721 Cn BT"/>
            </a:endParaRPr>
          </a:p>
        </p:txBody>
      </p:sp>
      <p:sp>
        <p:nvSpPr>
          <p:cNvPr id="92" name="object 147"/>
          <p:cNvSpPr/>
          <p:nvPr/>
        </p:nvSpPr>
        <p:spPr>
          <a:xfrm>
            <a:off x="5786004" y="4624226"/>
            <a:ext cx="1887283" cy="0"/>
          </a:xfrm>
          <a:custGeom>
            <a:avLst/>
            <a:gdLst/>
            <a:ahLst/>
            <a:cxnLst/>
            <a:rect l="l" t="t" r="r" b="b"/>
            <a:pathLst>
              <a:path w="1887283">
                <a:moveTo>
                  <a:pt x="0" y="0"/>
                </a:moveTo>
                <a:lnTo>
                  <a:pt x="1887283" y="0"/>
                </a:lnTo>
              </a:path>
            </a:pathLst>
          </a:custGeom>
          <a:ln w="12700">
            <a:solidFill>
              <a:srgbClr val="009B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148"/>
          <p:cNvSpPr/>
          <p:nvPr/>
        </p:nvSpPr>
        <p:spPr>
          <a:xfrm>
            <a:off x="5786004" y="4478785"/>
            <a:ext cx="0" cy="145440"/>
          </a:xfrm>
          <a:custGeom>
            <a:avLst/>
            <a:gdLst/>
            <a:ahLst/>
            <a:cxnLst/>
            <a:rect l="l" t="t" r="r" b="b"/>
            <a:pathLst>
              <a:path h="145440">
                <a:moveTo>
                  <a:pt x="0" y="14544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B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149"/>
          <p:cNvSpPr/>
          <p:nvPr/>
        </p:nvSpPr>
        <p:spPr>
          <a:xfrm>
            <a:off x="7673294" y="4467127"/>
            <a:ext cx="0" cy="157099"/>
          </a:xfrm>
          <a:custGeom>
            <a:avLst/>
            <a:gdLst/>
            <a:ahLst/>
            <a:cxnLst/>
            <a:rect l="l" t="t" r="r" b="b"/>
            <a:pathLst>
              <a:path h="157099">
                <a:moveTo>
                  <a:pt x="0" y="157098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B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150"/>
          <p:cNvSpPr/>
          <p:nvPr/>
        </p:nvSpPr>
        <p:spPr>
          <a:xfrm>
            <a:off x="6685125" y="4624226"/>
            <a:ext cx="0" cy="162585"/>
          </a:xfrm>
          <a:custGeom>
            <a:avLst/>
            <a:gdLst/>
            <a:ahLst/>
            <a:cxnLst/>
            <a:rect l="l" t="t" r="r" b="b"/>
            <a:pathLst>
              <a:path h="162585">
                <a:moveTo>
                  <a:pt x="0" y="0"/>
                </a:moveTo>
                <a:lnTo>
                  <a:pt x="0" y="162585"/>
                </a:lnTo>
              </a:path>
            </a:pathLst>
          </a:custGeom>
          <a:ln w="12700">
            <a:solidFill>
              <a:srgbClr val="009B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151"/>
          <p:cNvSpPr txBox="1"/>
          <p:nvPr/>
        </p:nvSpPr>
        <p:spPr>
          <a:xfrm>
            <a:off x="5529064" y="5908427"/>
            <a:ext cx="909955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solidFill>
                  <a:srgbClr val="00847C"/>
                </a:solidFill>
                <a:latin typeface="Arial"/>
                <a:cs typeface="Arial"/>
              </a:rPr>
              <a:t>Competente</a:t>
            </a:r>
            <a:endParaRPr sz="1200">
              <a:latin typeface="Arial"/>
              <a:cs typeface="Arial"/>
            </a:endParaRPr>
          </a:p>
        </p:txBody>
      </p:sp>
      <p:sp>
        <p:nvSpPr>
          <p:cNvPr id="97" name="object 152"/>
          <p:cNvSpPr txBox="1"/>
          <p:nvPr/>
        </p:nvSpPr>
        <p:spPr>
          <a:xfrm>
            <a:off x="6581589" y="5904583"/>
            <a:ext cx="1545590" cy="2025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50" b="1" spc="-35" dirty="0" smtClean="0">
                <a:solidFill>
                  <a:srgbClr val="00847C"/>
                </a:solidFill>
                <a:latin typeface="Arial"/>
                <a:cs typeface="Arial"/>
              </a:rPr>
              <a:t>Aún</a:t>
            </a:r>
            <a:r>
              <a:rPr sz="1250" b="1" spc="-5" dirty="0" smtClean="0">
                <a:solidFill>
                  <a:srgbClr val="00847C"/>
                </a:solidFill>
                <a:latin typeface="Arial"/>
                <a:cs typeface="Arial"/>
              </a:rPr>
              <a:t> </a:t>
            </a:r>
            <a:r>
              <a:rPr sz="1250" b="1" spc="15" dirty="0" smtClean="0">
                <a:solidFill>
                  <a:srgbClr val="00847C"/>
                </a:solidFill>
                <a:latin typeface="Arial"/>
                <a:cs typeface="Arial"/>
              </a:rPr>
              <a:t>No</a:t>
            </a:r>
            <a:r>
              <a:rPr sz="1250" b="1" spc="-5" dirty="0" smtClean="0">
                <a:solidFill>
                  <a:srgbClr val="00847C"/>
                </a:solidFill>
                <a:latin typeface="Arial"/>
                <a:cs typeface="Arial"/>
              </a:rPr>
              <a:t> </a:t>
            </a:r>
            <a:r>
              <a:rPr sz="1250" b="1" spc="0" dirty="0" smtClean="0">
                <a:solidFill>
                  <a:srgbClr val="00847C"/>
                </a:solidFill>
                <a:latin typeface="Arial"/>
                <a:cs typeface="Arial"/>
              </a:rPr>
              <a:t>Competente</a:t>
            </a:r>
            <a:endParaRPr sz="1250">
              <a:latin typeface="Arial"/>
              <a:cs typeface="Arial"/>
            </a:endParaRPr>
          </a:p>
        </p:txBody>
      </p:sp>
      <p:sp>
        <p:nvSpPr>
          <p:cNvPr id="98" name="object 153"/>
          <p:cNvSpPr/>
          <p:nvPr/>
        </p:nvSpPr>
        <p:spPr>
          <a:xfrm>
            <a:off x="5131330" y="6062823"/>
            <a:ext cx="285902" cy="0"/>
          </a:xfrm>
          <a:custGeom>
            <a:avLst/>
            <a:gdLst/>
            <a:ahLst/>
            <a:cxnLst/>
            <a:rect l="l" t="t" r="r" b="b"/>
            <a:pathLst>
              <a:path w="285902">
                <a:moveTo>
                  <a:pt x="285902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847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154"/>
          <p:cNvSpPr txBox="1"/>
          <p:nvPr/>
        </p:nvSpPr>
        <p:spPr>
          <a:xfrm>
            <a:off x="3832374" y="5544233"/>
            <a:ext cx="1200150" cy="3657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23520" marR="12700" indent="-211454">
              <a:lnSpc>
                <a:spcPct val="100699"/>
              </a:lnSpc>
            </a:pPr>
            <a:r>
              <a:rPr sz="1150" b="1" spc="-20" dirty="0" smtClean="0">
                <a:solidFill>
                  <a:srgbClr val="00847C"/>
                </a:solidFill>
                <a:latin typeface="Arial"/>
                <a:cs typeface="Arial"/>
              </a:rPr>
              <a:t>Registro Agencia</a:t>
            </a:r>
            <a:r>
              <a:rPr sz="1150" b="1" spc="-10" dirty="0" smtClean="0">
                <a:solidFill>
                  <a:srgbClr val="00847C"/>
                </a:solidFill>
                <a:latin typeface="Arial"/>
                <a:cs typeface="Arial"/>
              </a:rPr>
              <a:t> </a:t>
            </a:r>
            <a:r>
              <a:rPr sz="1150" b="1" spc="-25" dirty="0" smtClean="0">
                <a:solidFill>
                  <a:srgbClr val="00847C"/>
                </a:solidFill>
                <a:latin typeface="Arial"/>
                <a:cs typeface="Arial"/>
              </a:rPr>
              <a:t>Pública </a:t>
            </a:r>
            <a:r>
              <a:rPr sz="1150" b="1" spc="-10" dirty="0" smtClean="0">
                <a:solidFill>
                  <a:srgbClr val="00847C"/>
                </a:solidFill>
                <a:latin typeface="Arial"/>
                <a:cs typeface="Arial"/>
              </a:rPr>
              <a:t>de</a:t>
            </a:r>
            <a:endParaRPr sz="1150">
              <a:latin typeface="Arial"/>
              <a:cs typeface="Arial"/>
            </a:endParaRPr>
          </a:p>
        </p:txBody>
      </p:sp>
      <p:sp>
        <p:nvSpPr>
          <p:cNvPr id="100" name="object 155"/>
          <p:cNvSpPr txBox="1"/>
          <p:nvPr/>
        </p:nvSpPr>
        <p:spPr>
          <a:xfrm>
            <a:off x="4159011" y="5898263"/>
            <a:ext cx="547370" cy="1879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b="1" spc="-15" dirty="0" smtClean="0">
                <a:solidFill>
                  <a:srgbClr val="00847C"/>
                </a:solidFill>
                <a:latin typeface="Arial"/>
                <a:cs typeface="Arial"/>
              </a:rPr>
              <a:t>Empleo</a:t>
            </a:r>
            <a:endParaRPr sz="1150">
              <a:latin typeface="Arial"/>
              <a:cs typeface="Arial"/>
            </a:endParaRPr>
          </a:p>
        </p:txBody>
      </p:sp>
      <p:sp>
        <p:nvSpPr>
          <p:cNvPr id="101" name="object 156"/>
          <p:cNvSpPr txBox="1"/>
          <p:nvPr/>
        </p:nvSpPr>
        <p:spPr>
          <a:xfrm>
            <a:off x="2325759" y="5338285"/>
            <a:ext cx="1084580" cy="7181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 algn="ctr">
              <a:lnSpc>
                <a:spcPct val="100699"/>
              </a:lnSpc>
            </a:pPr>
            <a:r>
              <a:rPr sz="1150" b="1" spc="-10" dirty="0" smtClean="0">
                <a:solidFill>
                  <a:srgbClr val="00847C"/>
                </a:solidFill>
                <a:latin typeface="Arial"/>
                <a:cs typeface="Arial"/>
              </a:rPr>
              <a:t>Nuevas oportunidades de empleo y</a:t>
            </a:r>
            <a:r>
              <a:rPr sz="1150" b="1" spc="-5" dirty="0" smtClean="0">
                <a:solidFill>
                  <a:srgbClr val="00847C"/>
                </a:solidFill>
                <a:latin typeface="Arial"/>
                <a:cs typeface="Arial"/>
              </a:rPr>
              <a:t> </a:t>
            </a:r>
            <a:r>
              <a:rPr sz="1150" b="1" spc="5" dirty="0" smtClean="0">
                <a:solidFill>
                  <a:srgbClr val="00847C"/>
                </a:solidFill>
                <a:latin typeface="Arial"/>
                <a:cs typeface="Arial"/>
              </a:rPr>
              <a:t>empredimiento</a:t>
            </a:r>
            <a:endParaRPr sz="1150">
              <a:latin typeface="Arial"/>
              <a:cs typeface="Arial"/>
            </a:endParaRPr>
          </a:p>
        </p:txBody>
      </p:sp>
      <p:sp>
        <p:nvSpPr>
          <p:cNvPr id="102" name="object 157"/>
          <p:cNvSpPr/>
          <p:nvPr/>
        </p:nvSpPr>
        <p:spPr>
          <a:xfrm>
            <a:off x="5137274" y="5571047"/>
            <a:ext cx="0" cy="932357"/>
          </a:xfrm>
          <a:custGeom>
            <a:avLst/>
            <a:gdLst/>
            <a:ahLst/>
            <a:cxnLst/>
            <a:rect l="l" t="t" r="r" b="b"/>
            <a:pathLst>
              <a:path h="932357">
                <a:moveTo>
                  <a:pt x="0" y="932357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B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58"/>
          <p:cNvSpPr/>
          <p:nvPr/>
        </p:nvSpPr>
        <p:spPr>
          <a:xfrm>
            <a:off x="3512998" y="6087343"/>
            <a:ext cx="285902" cy="0"/>
          </a:xfrm>
          <a:custGeom>
            <a:avLst/>
            <a:gdLst/>
            <a:ahLst/>
            <a:cxnLst/>
            <a:rect l="l" t="t" r="r" b="b"/>
            <a:pathLst>
              <a:path w="285902">
                <a:moveTo>
                  <a:pt x="285902" y="0"/>
                </a:moveTo>
                <a:lnTo>
                  <a:pt x="0" y="0"/>
                </a:lnTo>
              </a:path>
            </a:pathLst>
          </a:custGeom>
          <a:ln w="12699">
            <a:solidFill>
              <a:srgbClr val="00847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59"/>
          <p:cNvSpPr/>
          <p:nvPr/>
        </p:nvSpPr>
        <p:spPr>
          <a:xfrm>
            <a:off x="3518967" y="5595591"/>
            <a:ext cx="0" cy="932370"/>
          </a:xfrm>
          <a:custGeom>
            <a:avLst/>
            <a:gdLst/>
            <a:ahLst/>
            <a:cxnLst/>
            <a:rect l="l" t="t" r="r" b="b"/>
            <a:pathLst>
              <a:path h="932370">
                <a:moveTo>
                  <a:pt x="0" y="93237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B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60"/>
          <p:cNvSpPr txBox="1"/>
          <p:nvPr/>
        </p:nvSpPr>
        <p:spPr>
          <a:xfrm>
            <a:off x="4248895" y="5918895"/>
            <a:ext cx="304165" cy="6464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150" b="1" dirty="0" smtClean="0">
                <a:solidFill>
                  <a:srgbClr val="009C96"/>
                </a:solidFill>
                <a:latin typeface="Myriad Pro"/>
                <a:cs typeface="Myriad Pro"/>
              </a:rPr>
              <a:t>e</a:t>
            </a:r>
            <a:endParaRPr sz="4150">
              <a:latin typeface="Myriad Pro"/>
              <a:cs typeface="Myriad Pro"/>
            </a:endParaRPr>
          </a:p>
        </p:txBody>
      </p:sp>
      <p:sp>
        <p:nvSpPr>
          <p:cNvPr id="106" name="object 161"/>
          <p:cNvSpPr/>
          <p:nvPr/>
        </p:nvSpPr>
        <p:spPr>
          <a:xfrm>
            <a:off x="4228120" y="6136947"/>
            <a:ext cx="372917" cy="372973"/>
          </a:xfrm>
          <a:custGeom>
            <a:avLst/>
            <a:gdLst/>
            <a:ahLst/>
            <a:cxnLst/>
            <a:rect l="l" t="t" r="r" b="b"/>
            <a:pathLst>
              <a:path w="372917" h="372973">
                <a:moveTo>
                  <a:pt x="0" y="186486"/>
                </a:moveTo>
                <a:lnTo>
                  <a:pt x="5419" y="231290"/>
                </a:lnTo>
                <a:lnTo>
                  <a:pt x="20814" y="272172"/>
                </a:lnTo>
                <a:lnTo>
                  <a:pt x="44889" y="307836"/>
                </a:lnTo>
                <a:lnTo>
                  <a:pt x="76348" y="336982"/>
                </a:lnTo>
                <a:lnTo>
                  <a:pt x="113896" y="358313"/>
                </a:lnTo>
                <a:lnTo>
                  <a:pt x="156236" y="370531"/>
                </a:lnTo>
                <a:lnTo>
                  <a:pt x="186486" y="372973"/>
                </a:lnTo>
                <a:lnTo>
                  <a:pt x="200385" y="372463"/>
                </a:lnTo>
                <a:lnTo>
                  <a:pt x="240270" y="365094"/>
                </a:lnTo>
                <a:lnTo>
                  <a:pt x="276690" y="349725"/>
                </a:lnTo>
                <a:lnTo>
                  <a:pt x="308678" y="327328"/>
                </a:lnTo>
                <a:lnTo>
                  <a:pt x="335271" y="298877"/>
                </a:lnTo>
                <a:lnTo>
                  <a:pt x="356238" y="261719"/>
                </a:lnTo>
                <a:lnTo>
                  <a:pt x="370804" y="214303"/>
                </a:lnTo>
                <a:lnTo>
                  <a:pt x="372917" y="190510"/>
                </a:lnTo>
                <a:lnTo>
                  <a:pt x="372305" y="174639"/>
                </a:lnTo>
                <a:lnTo>
                  <a:pt x="363430" y="129596"/>
                </a:lnTo>
                <a:lnTo>
                  <a:pt x="345007" y="89351"/>
                </a:lnTo>
                <a:lnTo>
                  <a:pt x="318332" y="55117"/>
                </a:lnTo>
                <a:lnTo>
                  <a:pt x="284704" y="28108"/>
                </a:lnTo>
                <a:lnTo>
                  <a:pt x="245420" y="9537"/>
                </a:lnTo>
                <a:lnTo>
                  <a:pt x="201778" y="618"/>
                </a:lnTo>
                <a:lnTo>
                  <a:pt x="186486" y="0"/>
                </a:lnTo>
                <a:lnTo>
                  <a:pt x="171191" y="618"/>
                </a:lnTo>
                <a:lnTo>
                  <a:pt x="127541" y="9505"/>
                </a:lnTo>
                <a:lnTo>
                  <a:pt x="88252" y="27936"/>
                </a:lnTo>
                <a:lnTo>
                  <a:pt x="54619" y="54614"/>
                </a:lnTo>
                <a:lnTo>
                  <a:pt x="27939" y="88246"/>
                </a:lnTo>
                <a:lnTo>
                  <a:pt x="9506" y="127536"/>
                </a:lnTo>
                <a:lnTo>
                  <a:pt x="618" y="171189"/>
                </a:lnTo>
                <a:lnTo>
                  <a:pt x="0" y="186486"/>
                </a:lnTo>
                <a:close/>
              </a:path>
            </a:pathLst>
          </a:custGeom>
          <a:ln w="38100">
            <a:solidFill>
              <a:srgbClr val="009C9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62"/>
          <p:cNvSpPr/>
          <p:nvPr/>
        </p:nvSpPr>
        <p:spPr>
          <a:xfrm>
            <a:off x="4517293" y="6433146"/>
            <a:ext cx="104775" cy="124066"/>
          </a:xfrm>
          <a:custGeom>
            <a:avLst/>
            <a:gdLst/>
            <a:ahLst/>
            <a:cxnLst/>
            <a:rect l="l" t="t" r="r" b="b"/>
            <a:pathLst>
              <a:path w="104775" h="124066">
                <a:moveTo>
                  <a:pt x="73583" y="0"/>
                </a:moveTo>
                <a:lnTo>
                  <a:pt x="0" y="81965"/>
                </a:lnTo>
                <a:lnTo>
                  <a:pt x="104774" y="124066"/>
                </a:lnTo>
                <a:lnTo>
                  <a:pt x="73583" y="0"/>
                </a:lnTo>
                <a:close/>
              </a:path>
            </a:pathLst>
          </a:custGeom>
          <a:solidFill>
            <a:srgbClr val="009C9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63"/>
          <p:cNvSpPr/>
          <p:nvPr/>
        </p:nvSpPr>
        <p:spPr>
          <a:xfrm>
            <a:off x="2358443" y="5634261"/>
            <a:ext cx="1063239" cy="115126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pSp>
        <p:nvGrpSpPr>
          <p:cNvPr id="116" name="115 Grupo"/>
          <p:cNvGrpSpPr/>
          <p:nvPr/>
        </p:nvGrpSpPr>
        <p:grpSpPr>
          <a:xfrm>
            <a:off x="451614" y="3007286"/>
            <a:ext cx="1425845" cy="1511300"/>
            <a:chOff x="6014447" y="206811"/>
            <a:chExt cx="1425845" cy="1511300"/>
          </a:xfrm>
        </p:grpSpPr>
        <p:sp>
          <p:nvSpPr>
            <p:cNvPr id="78" name="object 133"/>
            <p:cNvSpPr txBox="1"/>
            <p:nvPr/>
          </p:nvSpPr>
          <p:spPr>
            <a:xfrm>
              <a:off x="6014447" y="206811"/>
              <a:ext cx="1425845" cy="151130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 marR="12700" algn="ctr">
                <a:lnSpc>
                  <a:spcPts val="1430"/>
                </a:lnSpc>
              </a:pPr>
              <a:r>
                <a:rPr sz="1200" b="1" spc="-25" dirty="0" smtClean="0">
                  <a:solidFill>
                    <a:srgbClr val="00847C"/>
                  </a:solidFill>
                  <a:latin typeface="Arial"/>
                  <a:cs typeface="Arial"/>
                </a:rPr>
                <a:t>Inducción</a:t>
              </a:r>
              <a:r>
                <a:rPr sz="1200" b="1" spc="-5" dirty="0" smtClean="0">
                  <a:solidFill>
                    <a:srgbClr val="00847C"/>
                  </a:solidFill>
                  <a:latin typeface="Arial"/>
                  <a:cs typeface="Arial"/>
                </a:rPr>
                <a:t> </a:t>
              </a:r>
              <a:r>
                <a:rPr sz="1200" b="1" spc="-15" dirty="0" smtClean="0">
                  <a:solidFill>
                    <a:srgbClr val="00847C"/>
                  </a:solidFill>
                  <a:latin typeface="Arial"/>
                  <a:cs typeface="Arial"/>
                </a:rPr>
                <a:t>a</a:t>
              </a:r>
              <a:r>
                <a:rPr sz="1200" b="1" spc="-5" dirty="0" smtClean="0">
                  <a:solidFill>
                    <a:srgbClr val="00847C"/>
                  </a:solidFill>
                  <a:latin typeface="Arial"/>
                  <a:cs typeface="Arial"/>
                </a:rPr>
                <a:t> </a:t>
              </a:r>
              <a:r>
                <a:rPr sz="1200" b="1" spc="-10" dirty="0" smtClean="0">
                  <a:solidFill>
                    <a:srgbClr val="00847C"/>
                  </a:solidFill>
                  <a:latin typeface="Arial"/>
                  <a:cs typeface="Arial"/>
                </a:rPr>
                <a:t>la norma</a:t>
              </a:r>
              <a:r>
                <a:rPr sz="1200" b="1" spc="-5" dirty="0" smtClean="0">
                  <a:solidFill>
                    <a:srgbClr val="00847C"/>
                  </a:solidFill>
                  <a:latin typeface="Arial"/>
                  <a:cs typeface="Arial"/>
                </a:rPr>
                <a:t> </a:t>
              </a:r>
              <a:r>
                <a:rPr sz="1200" b="1" spc="-15" dirty="0" smtClean="0">
                  <a:solidFill>
                    <a:srgbClr val="00847C"/>
                  </a:solidFill>
                  <a:latin typeface="Arial"/>
                  <a:cs typeface="Arial"/>
                </a:rPr>
                <a:t>de competencia laboral</a:t>
              </a:r>
              <a:endParaRPr sz="1200" dirty="0">
                <a:latin typeface="Arial"/>
                <a:cs typeface="Arial"/>
              </a:endParaRPr>
            </a:p>
            <a:p>
              <a:pPr marL="2540" algn="ctr">
                <a:lnSpc>
                  <a:spcPct val="100000"/>
                </a:lnSpc>
                <a:spcBef>
                  <a:spcPts val="470"/>
                </a:spcBef>
              </a:pPr>
              <a:r>
                <a:rPr sz="1950" b="1" spc="5" dirty="0" smtClean="0">
                  <a:solidFill>
                    <a:srgbClr val="009791"/>
                  </a:solidFill>
                  <a:latin typeface="Myriad Pro"/>
                  <a:cs typeface="Myriad Pro"/>
                </a:rPr>
                <a:t>i</a:t>
              </a:r>
              <a:endParaRPr sz="1950" dirty="0">
                <a:latin typeface="Myriad Pro"/>
                <a:cs typeface="Myriad Pro"/>
              </a:endParaRPr>
            </a:p>
            <a:p>
              <a:pPr>
                <a:lnSpc>
                  <a:spcPts val="750"/>
                </a:lnSpc>
                <a:spcBef>
                  <a:spcPts val="13"/>
                </a:spcBef>
              </a:pPr>
              <a:endParaRPr sz="750" dirty="0"/>
            </a:p>
            <a:p>
              <a:pPr>
                <a:lnSpc>
                  <a:spcPts val="1000"/>
                </a:lnSpc>
              </a:pPr>
              <a:endParaRPr sz="1000" dirty="0"/>
            </a:p>
            <a:p>
              <a:pPr marR="76200" algn="ctr">
                <a:lnSpc>
                  <a:spcPct val="100000"/>
                </a:lnSpc>
              </a:pPr>
              <a:r>
                <a:rPr sz="1250" b="1" spc="-35" dirty="0" smtClean="0">
                  <a:solidFill>
                    <a:srgbClr val="00847C"/>
                  </a:solidFill>
                  <a:latin typeface="Arial"/>
                  <a:cs typeface="Arial"/>
                </a:rPr>
                <a:t>Inscripción</a:t>
              </a:r>
              <a:endParaRPr sz="1250" dirty="0">
                <a:latin typeface="Arial"/>
                <a:cs typeface="Arial"/>
              </a:endParaRPr>
            </a:p>
          </p:txBody>
        </p:sp>
        <p:sp>
          <p:nvSpPr>
            <p:cNvPr id="109" name="object 164"/>
            <p:cNvSpPr/>
            <p:nvPr/>
          </p:nvSpPr>
          <p:spPr>
            <a:xfrm>
              <a:off x="6546945" y="963015"/>
              <a:ext cx="337177" cy="336887"/>
            </a:xfrm>
            <a:custGeom>
              <a:avLst/>
              <a:gdLst/>
              <a:ahLst/>
              <a:cxnLst/>
              <a:rect l="l" t="t" r="r" b="b"/>
              <a:pathLst>
                <a:path w="337177" h="336887">
                  <a:moveTo>
                    <a:pt x="0" y="168629"/>
                  </a:moveTo>
                  <a:lnTo>
                    <a:pt x="5546" y="211679"/>
                  </a:lnTo>
                  <a:lnTo>
                    <a:pt x="21242" y="250616"/>
                  </a:lnTo>
                  <a:lnTo>
                    <a:pt x="45667" y="284021"/>
                  </a:lnTo>
                  <a:lnTo>
                    <a:pt x="77404" y="310479"/>
                  </a:lnTo>
                  <a:lnTo>
                    <a:pt x="115035" y="328574"/>
                  </a:lnTo>
                  <a:lnTo>
                    <a:pt x="157142" y="336887"/>
                  </a:lnTo>
                  <a:lnTo>
                    <a:pt x="173040" y="336353"/>
                  </a:lnTo>
                  <a:lnTo>
                    <a:pt x="217589" y="328003"/>
                  </a:lnTo>
                  <a:lnTo>
                    <a:pt x="256624" y="310531"/>
                  </a:lnTo>
                  <a:lnTo>
                    <a:pt x="289124" y="285221"/>
                  </a:lnTo>
                  <a:lnTo>
                    <a:pt x="314064" y="253355"/>
                  </a:lnTo>
                  <a:lnTo>
                    <a:pt x="330423" y="216216"/>
                  </a:lnTo>
                  <a:lnTo>
                    <a:pt x="337177" y="175087"/>
                  </a:lnTo>
                  <a:lnTo>
                    <a:pt x="336586" y="159684"/>
                  </a:lnTo>
                  <a:lnTo>
                    <a:pt x="327880" y="116285"/>
                  </a:lnTo>
                  <a:lnTo>
                    <a:pt x="309820" y="78023"/>
                  </a:lnTo>
                  <a:lnTo>
                    <a:pt x="283745" y="46080"/>
                  </a:lnTo>
                  <a:lnTo>
                    <a:pt x="250993" y="21640"/>
                  </a:lnTo>
                  <a:lnTo>
                    <a:pt x="212905" y="5886"/>
                  </a:lnTo>
                  <a:lnTo>
                    <a:pt x="170817" y="0"/>
                  </a:lnTo>
                  <a:lnTo>
                    <a:pt x="155867" y="623"/>
                  </a:lnTo>
                  <a:lnTo>
                    <a:pt x="113504" y="9584"/>
                  </a:lnTo>
                  <a:lnTo>
                    <a:pt x="75912" y="28106"/>
                  </a:lnTo>
                  <a:lnTo>
                    <a:pt x="44428" y="54802"/>
                  </a:lnTo>
                  <a:lnTo>
                    <a:pt x="20391" y="88288"/>
                  </a:lnTo>
                  <a:lnTo>
                    <a:pt x="5137" y="127178"/>
                  </a:lnTo>
                  <a:lnTo>
                    <a:pt x="0" y="168629"/>
                  </a:lnTo>
                  <a:close/>
                </a:path>
              </a:pathLst>
            </a:custGeom>
            <a:ln w="25400">
              <a:solidFill>
                <a:srgbClr val="00847C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</p:grpSp>
      <p:sp>
        <p:nvSpPr>
          <p:cNvPr id="7" name="object 62"/>
          <p:cNvSpPr/>
          <p:nvPr/>
        </p:nvSpPr>
        <p:spPr>
          <a:xfrm>
            <a:off x="761955" y="2334870"/>
            <a:ext cx="61544" cy="166903"/>
          </a:xfrm>
          <a:custGeom>
            <a:avLst/>
            <a:gdLst/>
            <a:ahLst/>
            <a:cxnLst/>
            <a:rect l="l" t="t" r="r" b="b"/>
            <a:pathLst>
              <a:path w="61544" h="166903">
                <a:moveTo>
                  <a:pt x="0" y="166903"/>
                </a:moveTo>
                <a:lnTo>
                  <a:pt x="61544" y="166903"/>
                </a:lnTo>
                <a:lnTo>
                  <a:pt x="61544" y="0"/>
                </a:lnTo>
                <a:lnTo>
                  <a:pt x="0" y="0"/>
                </a:lnTo>
                <a:lnTo>
                  <a:pt x="0" y="166903"/>
                </a:lnTo>
                <a:close/>
              </a:path>
            </a:pathLst>
          </a:custGeom>
          <a:solidFill>
            <a:srgbClr val="009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63"/>
          <p:cNvSpPr/>
          <p:nvPr/>
        </p:nvSpPr>
        <p:spPr>
          <a:xfrm>
            <a:off x="631018" y="2391181"/>
            <a:ext cx="122440" cy="110591"/>
          </a:xfrm>
          <a:custGeom>
            <a:avLst/>
            <a:gdLst/>
            <a:ahLst/>
            <a:cxnLst/>
            <a:rect l="l" t="t" r="r" b="b"/>
            <a:pathLst>
              <a:path w="122440" h="110591">
                <a:moveTo>
                  <a:pt x="0" y="110591"/>
                </a:moveTo>
                <a:lnTo>
                  <a:pt x="122440" y="110591"/>
                </a:lnTo>
                <a:lnTo>
                  <a:pt x="122440" y="0"/>
                </a:lnTo>
                <a:lnTo>
                  <a:pt x="0" y="0"/>
                </a:lnTo>
                <a:lnTo>
                  <a:pt x="0" y="110591"/>
                </a:lnTo>
                <a:close/>
              </a:path>
            </a:pathLst>
          </a:custGeom>
          <a:solidFill>
            <a:srgbClr val="009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64"/>
          <p:cNvSpPr/>
          <p:nvPr/>
        </p:nvSpPr>
        <p:spPr>
          <a:xfrm>
            <a:off x="741882" y="2546614"/>
            <a:ext cx="91635" cy="55866"/>
          </a:xfrm>
          <a:custGeom>
            <a:avLst/>
            <a:gdLst/>
            <a:ahLst/>
            <a:cxnLst/>
            <a:rect l="l" t="t" r="r" b="b"/>
            <a:pathLst>
              <a:path w="91635" h="55866">
                <a:moveTo>
                  <a:pt x="20164" y="0"/>
                </a:moveTo>
                <a:lnTo>
                  <a:pt x="8417" y="580"/>
                </a:lnTo>
                <a:lnTo>
                  <a:pt x="0" y="9469"/>
                </a:lnTo>
                <a:lnTo>
                  <a:pt x="231" y="21408"/>
                </a:lnTo>
                <a:lnTo>
                  <a:pt x="8729" y="29850"/>
                </a:lnTo>
                <a:lnTo>
                  <a:pt x="70970" y="55866"/>
                </a:lnTo>
                <a:lnTo>
                  <a:pt x="82953" y="55609"/>
                </a:lnTo>
                <a:lnTo>
                  <a:pt x="91418" y="47097"/>
                </a:lnTo>
                <a:lnTo>
                  <a:pt x="91635" y="46544"/>
                </a:lnTo>
                <a:lnTo>
                  <a:pt x="91341" y="34560"/>
                </a:lnTo>
                <a:lnTo>
                  <a:pt x="82808" y="26167"/>
                </a:lnTo>
                <a:lnTo>
                  <a:pt x="20164" y="0"/>
                </a:lnTo>
                <a:close/>
              </a:path>
            </a:pathLst>
          </a:custGeom>
          <a:solidFill>
            <a:srgbClr val="009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65"/>
          <p:cNvSpPr/>
          <p:nvPr/>
        </p:nvSpPr>
        <p:spPr>
          <a:xfrm>
            <a:off x="1005632" y="1983574"/>
            <a:ext cx="70090" cy="65957"/>
          </a:xfrm>
          <a:custGeom>
            <a:avLst/>
            <a:gdLst/>
            <a:ahLst/>
            <a:cxnLst/>
            <a:rect l="l" t="t" r="r" b="b"/>
            <a:pathLst>
              <a:path w="70090" h="65957">
                <a:moveTo>
                  <a:pt x="42300" y="0"/>
                </a:moveTo>
                <a:lnTo>
                  <a:pt x="4328" y="17717"/>
                </a:lnTo>
                <a:lnTo>
                  <a:pt x="0" y="33820"/>
                </a:lnTo>
                <a:lnTo>
                  <a:pt x="2929" y="47538"/>
                </a:lnTo>
                <a:lnTo>
                  <a:pt x="10903" y="58645"/>
                </a:lnTo>
                <a:lnTo>
                  <a:pt x="22697" y="65957"/>
                </a:lnTo>
                <a:lnTo>
                  <a:pt x="40956" y="65249"/>
                </a:lnTo>
                <a:lnTo>
                  <a:pt x="54913" y="60696"/>
                </a:lnTo>
                <a:lnTo>
                  <a:pt x="64611" y="53059"/>
                </a:lnTo>
                <a:lnTo>
                  <a:pt x="70090" y="43100"/>
                </a:lnTo>
                <a:lnTo>
                  <a:pt x="68593" y="26214"/>
                </a:lnTo>
                <a:lnTo>
                  <a:pt x="62870" y="13296"/>
                </a:lnTo>
                <a:lnTo>
                  <a:pt x="53809" y="4505"/>
                </a:lnTo>
                <a:lnTo>
                  <a:pt x="42300" y="0"/>
                </a:lnTo>
                <a:close/>
              </a:path>
            </a:pathLst>
          </a:custGeom>
          <a:solidFill>
            <a:srgbClr val="009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66"/>
          <p:cNvSpPr/>
          <p:nvPr/>
        </p:nvSpPr>
        <p:spPr>
          <a:xfrm>
            <a:off x="823702" y="1971445"/>
            <a:ext cx="70083" cy="65980"/>
          </a:xfrm>
          <a:custGeom>
            <a:avLst/>
            <a:gdLst/>
            <a:ahLst/>
            <a:cxnLst/>
            <a:rect l="l" t="t" r="r" b="b"/>
            <a:pathLst>
              <a:path w="70083" h="65980">
                <a:moveTo>
                  <a:pt x="42255" y="0"/>
                </a:moveTo>
                <a:lnTo>
                  <a:pt x="4341" y="17772"/>
                </a:lnTo>
                <a:lnTo>
                  <a:pt x="0" y="33881"/>
                </a:lnTo>
                <a:lnTo>
                  <a:pt x="2943" y="47576"/>
                </a:lnTo>
                <a:lnTo>
                  <a:pt x="10941" y="58672"/>
                </a:lnTo>
                <a:lnTo>
                  <a:pt x="22750" y="65980"/>
                </a:lnTo>
                <a:lnTo>
                  <a:pt x="40992" y="65269"/>
                </a:lnTo>
                <a:lnTo>
                  <a:pt x="54937" y="60704"/>
                </a:lnTo>
                <a:lnTo>
                  <a:pt x="64622" y="53053"/>
                </a:lnTo>
                <a:lnTo>
                  <a:pt x="70083" y="43083"/>
                </a:lnTo>
                <a:lnTo>
                  <a:pt x="68572" y="26213"/>
                </a:lnTo>
                <a:lnTo>
                  <a:pt x="62834" y="13295"/>
                </a:lnTo>
                <a:lnTo>
                  <a:pt x="53763" y="4500"/>
                </a:lnTo>
                <a:lnTo>
                  <a:pt x="42255" y="0"/>
                </a:lnTo>
                <a:close/>
              </a:path>
            </a:pathLst>
          </a:custGeom>
          <a:solidFill>
            <a:srgbClr val="009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67"/>
          <p:cNvSpPr/>
          <p:nvPr/>
        </p:nvSpPr>
        <p:spPr>
          <a:xfrm>
            <a:off x="631018" y="1983567"/>
            <a:ext cx="70075" cy="65964"/>
          </a:xfrm>
          <a:custGeom>
            <a:avLst/>
            <a:gdLst/>
            <a:ahLst/>
            <a:cxnLst/>
            <a:rect l="l" t="t" r="r" b="b"/>
            <a:pathLst>
              <a:path w="70075" h="65964">
                <a:moveTo>
                  <a:pt x="42264" y="0"/>
                </a:moveTo>
                <a:lnTo>
                  <a:pt x="4326" y="17743"/>
                </a:lnTo>
                <a:lnTo>
                  <a:pt x="0" y="33828"/>
                </a:lnTo>
                <a:lnTo>
                  <a:pt x="2937" y="47545"/>
                </a:lnTo>
                <a:lnTo>
                  <a:pt x="10922" y="58652"/>
                </a:lnTo>
                <a:lnTo>
                  <a:pt x="22718" y="65964"/>
                </a:lnTo>
                <a:lnTo>
                  <a:pt x="40978" y="65255"/>
                </a:lnTo>
                <a:lnTo>
                  <a:pt x="54928" y="60695"/>
                </a:lnTo>
                <a:lnTo>
                  <a:pt x="64612" y="53050"/>
                </a:lnTo>
                <a:lnTo>
                  <a:pt x="70075" y="43080"/>
                </a:lnTo>
                <a:lnTo>
                  <a:pt x="68574" y="26197"/>
                </a:lnTo>
                <a:lnTo>
                  <a:pt x="62849" y="13282"/>
                </a:lnTo>
                <a:lnTo>
                  <a:pt x="53785" y="4496"/>
                </a:lnTo>
                <a:lnTo>
                  <a:pt x="42264" y="0"/>
                </a:lnTo>
                <a:close/>
              </a:path>
            </a:pathLst>
          </a:custGeom>
          <a:solidFill>
            <a:srgbClr val="009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68"/>
          <p:cNvSpPr/>
          <p:nvPr/>
        </p:nvSpPr>
        <p:spPr>
          <a:xfrm>
            <a:off x="1016794" y="2063348"/>
            <a:ext cx="49225" cy="140449"/>
          </a:xfrm>
          <a:custGeom>
            <a:avLst/>
            <a:gdLst/>
            <a:ahLst/>
            <a:cxnLst/>
            <a:rect l="l" t="t" r="r" b="b"/>
            <a:pathLst>
              <a:path w="49225" h="140449">
                <a:moveTo>
                  <a:pt x="44335" y="0"/>
                </a:moveTo>
                <a:lnTo>
                  <a:pt x="4876" y="0"/>
                </a:lnTo>
                <a:lnTo>
                  <a:pt x="0" y="4864"/>
                </a:lnTo>
                <a:lnTo>
                  <a:pt x="0" y="135547"/>
                </a:lnTo>
                <a:lnTo>
                  <a:pt x="4876" y="140449"/>
                </a:lnTo>
                <a:lnTo>
                  <a:pt x="44335" y="140449"/>
                </a:lnTo>
                <a:lnTo>
                  <a:pt x="49225" y="135547"/>
                </a:lnTo>
                <a:lnTo>
                  <a:pt x="49225" y="4864"/>
                </a:lnTo>
                <a:lnTo>
                  <a:pt x="44335" y="0"/>
                </a:lnTo>
                <a:close/>
              </a:path>
            </a:pathLst>
          </a:custGeom>
          <a:solidFill>
            <a:srgbClr val="009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69"/>
          <p:cNvSpPr/>
          <p:nvPr/>
        </p:nvSpPr>
        <p:spPr>
          <a:xfrm>
            <a:off x="781063" y="2047065"/>
            <a:ext cx="157772" cy="92011"/>
          </a:xfrm>
          <a:custGeom>
            <a:avLst/>
            <a:gdLst/>
            <a:ahLst/>
            <a:cxnLst/>
            <a:rect l="l" t="t" r="r" b="b"/>
            <a:pathLst>
              <a:path w="157772" h="92011">
                <a:moveTo>
                  <a:pt x="152831" y="0"/>
                </a:moveTo>
                <a:lnTo>
                  <a:pt x="4889" y="0"/>
                </a:lnTo>
                <a:lnTo>
                  <a:pt x="0" y="4178"/>
                </a:lnTo>
                <a:lnTo>
                  <a:pt x="0" y="87807"/>
                </a:lnTo>
                <a:lnTo>
                  <a:pt x="4889" y="92011"/>
                </a:lnTo>
                <a:lnTo>
                  <a:pt x="152831" y="92011"/>
                </a:lnTo>
                <a:lnTo>
                  <a:pt x="157772" y="87807"/>
                </a:lnTo>
                <a:lnTo>
                  <a:pt x="157772" y="4178"/>
                </a:lnTo>
                <a:lnTo>
                  <a:pt x="152831" y="0"/>
                </a:lnTo>
                <a:close/>
              </a:path>
            </a:pathLst>
          </a:custGeom>
          <a:solidFill>
            <a:srgbClr val="009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70"/>
          <p:cNvSpPr/>
          <p:nvPr/>
        </p:nvSpPr>
        <p:spPr>
          <a:xfrm>
            <a:off x="642131" y="2063348"/>
            <a:ext cx="49225" cy="140449"/>
          </a:xfrm>
          <a:custGeom>
            <a:avLst/>
            <a:gdLst/>
            <a:ahLst/>
            <a:cxnLst/>
            <a:rect l="l" t="t" r="r" b="b"/>
            <a:pathLst>
              <a:path w="49225" h="140449">
                <a:moveTo>
                  <a:pt x="44361" y="0"/>
                </a:moveTo>
                <a:lnTo>
                  <a:pt x="4876" y="0"/>
                </a:lnTo>
                <a:lnTo>
                  <a:pt x="0" y="4864"/>
                </a:lnTo>
                <a:lnTo>
                  <a:pt x="0" y="135547"/>
                </a:lnTo>
                <a:lnTo>
                  <a:pt x="4876" y="140449"/>
                </a:lnTo>
                <a:lnTo>
                  <a:pt x="44361" y="140449"/>
                </a:lnTo>
                <a:lnTo>
                  <a:pt x="49225" y="135547"/>
                </a:lnTo>
                <a:lnTo>
                  <a:pt x="49225" y="4864"/>
                </a:lnTo>
                <a:lnTo>
                  <a:pt x="44361" y="0"/>
                </a:lnTo>
                <a:close/>
              </a:path>
            </a:pathLst>
          </a:custGeom>
          <a:solidFill>
            <a:srgbClr val="009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71"/>
          <p:cNvSpPr/>
          <p:nvPr/>
        </p:nvSpPr>
        <p:spPr>
          <a:xfrm>
            <a:off x="706673" y="2165953"/>
            <a:ext cx="296202" cy="0"/>
          </a:xfrm>
          <a:custGeom>
            <a:avLst/>
            <a:gdLst/>
            <a:ahLst/>
            <a:cxnLst/>
            <a:rect l="l" t="t" r="r" b="b"/>
            <a:pathLst>
              <a:path w="296202">
                <a:moveTo>
                  <a:pt x="0" y="0"/>
                </a:moveTo>
                <a:lnTo>
                  <a:pt x="296202" y="0"/>
                </a:lnTo>
              </a:path>
            </a:pathLst>
          </a:custGeom>
          <a:ln w="33197">
            <a:solidFill>
              <a:srgbClr val="009B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2"/>
          <p:cNvSpPr/>
          <p:nvPr/>
        </p:nvSpPr>
        <p:spPr>
          <a:xfrm>
            <a:off x="833483" y="2149989"/>
            <a:ext cx="45580" cy="53809"/>
          </a:xfrm>
          <a:custGeom>
            <a:avLst/>
            <a:gdLst/>
            <a:ahLst/>
            <a:cxnLst/>
            <a:rect l="l" t="t" r="r" b="b"/>
            <a:pathLst>
              <a:path w="45580" h="53809">
                <a:moveTo>
                  <a:pt x="22790" y="0"/>
                </a:moveTo>
                <a:lnTo>
                  <a:pt x="22790" y="53809"/>
                </a:lnTo>
              </a:path>
            </a:pathLst>
          </a:custGeom>
          <a:ln w="46850">
            <a:solidFill>
              <a:srgbClr val="009B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73"/>
          <p:cNvSpPr/>
          <p:nvPr/>
        </p:nvSpPr>
        <p:spPr>
          <a:xfrm>
            <a:off x="850776" y="2056331"/>
            <a:ext cx="19522" cy="59361"/>
          </a:xfrm>
          <a:custGeom>
            <a:avLst/>
            <a:gdLst/>
            <a:ahLst/>
            <a:cxnLst/>
            <a:rect l="l" t="t" r="r" b="b"/>
            <a:pathLst>
              <a:path w="19522" h="59361">
                <a:moveTo>
                  <a:pt x="14078" y="0"/>
                </a:moveTo>
                <a:lnTo>
                  <a:pt x="6044" y="3121"/>
                </a:lnTo>
                <a:lnTo>
                  <a:pt x="1358" y="14731"/>
                </a:lnTo>
                <a:lnTo>
                  <a:pt x="0" y="29823"/>
                </a:lnTo>
                <a:lnTo>
                  <a:pt x="1813" y="47795"/>
                </a:lnTo>
                <a:lnTo>
                  <a:pt x="6481" y="59361"/>
                </a:lnTo>
                <a:lnTo>
                  <a:pt x="14723" y="56528"/>
                </a:lnTo>
                <a:lnTo>
                  <a:pt x="19522" y="45231"/>
                </a:lnTo>
                <a:lnTo>
                  <a:pt x="19490" y="23166"/>
                </a:lnTo>
                <a:lnTo>
                  <a:pt x="17496" y="8246"/>
                </a:lnTo>
                <a:lnTo>
                  <a:pt x="140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74"/>
          <p:cNvSpPr/>
          <p:nvPr/>
        </p:nvSpPr>
        <p:spPr>
          <a:xfrm>
            <a:off x="1019521" y="2074097"/>
            <a:ext cx="11786" cy="79274"/>
          </a:xfrm>
          <a:custGeom>
            <a:avLst/>
            <a:gdLst/>
            <a:ahLst/>
            <a:cxnLst/>
            <a:rect l="l" t="t" r="r" b="b"/>
            <a:pathLst>
              <a:path w="11786" h="79274">
                <a:moveTo>
                  <a:pt x="7572" y="0"/>
                </a:moveTo>
                <a:lnTo>
                  <a:pt x="3801" y="3337"/>
                </a:lnTo>
                <a:lnTo>
                  <a:pt x="1293" y="14669"/>
                </a:lnTo>
                <a:lnTo>
                  <a:pt x="99" y="31564"/>
                </a:lnTo>
                <a:lnTo>
                  <a:pt x="0" y="38945"/>
                </a:lnTo>
                <a:lnTo>
                  <a:pt x="696" y="58136"/>
                </a:lnTo>
                <a:lnTo>
                  <a:pt x="2552" y="72405"/>
                </a:lnTo>
                <a:lnTo>
                  <a:pt x="5214" y="79274"/>
                </a:lnTo>
                <a:lnTo>
                  <a:pt x="8455" y="74729"/>
                </a:lnTo>
                <a:lnTo>
                  <a:pt x="10723" y="62229"/>
                </a:lnTo>
                <a:lnTo>
                  <a:pt x="11786" y="44231"/>
                </a:lnTo>
                <a:lnTo>
                  <a:pt x="11259" y="23759"/>
                </a:lnTo>
                <a:lnTo>
                  <a:pt x="9768" y="8655"/>
                </a:lnTo>
                <a:lnTo>
                  <a:pt x="75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75"/>
          <p:cNvSpPr/>
          <p:nvPr/>
        </p:nvSpPr>
        <p:spPr>
          <a:xfrm>
            <a:off x="675952" y="2073189"/>
            <a:ext cx="11811" cy="79276"/>
          </a:xfrm>
          <a:custGeom>
            <a:avLst/>
            <a:gdLst/>
            <a:ahLst/>
            <a:cxnLst/>
            <a:rect l="l" t="t" r="r" b="b"/>
            <a:pathLst>
              <a:path w="11811" h="79276">
                <a:moveTo>
                  <a:pt x="7601" y="0"/>
                </a:moveTo>
                <a:lnTo>
                  <a:pt x="3827" y="3343"/>
                </a:lnTo>
                <a:lnTo>
                  <a:pt x="1306" y="14678"/>
                </a:lnTo>
                <a:lnTo>
                  <a:pt x="100" y="31584"/>
                </a:lnTo>
                <a:lnTo>
                  <a:pt x="0" y="38960"/>
                </a:lnTo>
                <a:lnTo>
                  <a:pt x="706" y="58128"/>
                </a:lnTo>
                <a:lnTo>
                  <a:pt x="2581" y="72400"/>
                </a:lnTo>
                <a:lnTo>
                  <a:pt x="5263" y="79276"/>
                </a:lnTo>
                <a:lnTo>
                  <a:pt x="8484" y="74720"/>
                </a:lnTo>
                <a:lnTo>
                  <a:pt x="10748" y="62205"/>
                </a:lnTo>
                <a:lnTo>
                  <a:pt x="11811" y="44211"/>
                </a:lnTo>
                <a:lnTo>
                  <a:pt x="11282" y="23734"/>
                </a:lnTo>
                <a:lnTo>
                  <a:pt x="9790" y="8638"/>
                </a:lnTo>
                <a:lnTo>
                  <a:pt x="76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78"/>
          <p:cNvSpPr/>
          <p:nvPr/>
        </p:nvSpPr>
        <p:spPr>
          <a:xfrm>
            <a:off x="928923" y="2466183"/>
            <a:ext cx="70035" cy="65977"/>
          </a:xfrm>
          <a:custGeom>
            <a:avLst/>
            <a:gdLst/>
            <a:ahLst/>
            <a:cxnLst/>
            <a:rect l="l" t="t" r="r" b="b"/>
            <a:pathLst>
              <a:path w="70035" h="65977">
                <a:moveTo>
                  <a:pt x="42165" y="0"/>
                </a:moveTo>
                <a:lnTo>
                  <a:pt x="4294" y="17826"/>
                </a:lnTo>
                <a:lnTo>
                  <a:pt x="0" y="33865"/>
                </a:lnTo>
                <a:lnTo>
                  <a:pt x="2938" y="47571"/>
                </a:lnTo>
                <a:lnTo>
                  <a:pt x="10927" y="58673"/>
                </a:lnTo>
                <a:lnTo>
                  <a:pt x="22732" y="65977"/>
                </a:lnTo>
                <a:lnTo>
                  <a:pt x="40992" y="65257"/>
                </a:lnTo>
                <a:lnTo>
                  <a:pt x="54932" y="60681"/>
                </a:lnTo>
                <a:lnTo>
                  <a:pt x="64597" y="53018"/>
                </a:lnTo>
                <a:lnTo>
                  <a:pt x="70035" y="43035"/>
                </a:lnTo>
                <a:lnTo>
                  <a:pt x="68521" y="26181"/>
                </a:lnTo>
                <a:lnTo>
                  <a:pt x="62784" y="13273"/>
                </a:lnTo>
                <a:lnTo>
                  <a:pt x="53705" y="4487"/>
                </a:lnTo>
                <a:lnTo>
                  <a:pt x="42165" y="0"/>
                </a:lnTo>
                <a:close/>
              </a:path>
            </a:pathLst>
          </a:custGeom>
          <a:solidFill>
            <a:srgbClr val="009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79"/>
          <p:cNvSpPr/>
          <p:nvPr/>
        </p:nvSpPr>
        <p:spPr>
          <a:xfrm>
            <a:off x="705122" y="2474635"/>
            <a:ext cx="70038" cy="65963"/>
          </a:xfrm>
          <a:custGeom>
            <a:avLst/>
            <a:gdLst/>
            <a:ahLst/>
            <a:cxnLst/>
            <a:rect l="l" t="t" r="r" b="b"/>
            <a:pathLst>
              <a:path w="70038" h="65963">
                <a:moveTo>
                  <a:pt x="42211" y="0"/>
                </a:moveTo>
                <a:lnTo>
                  <a:pt x="4301" y="17793"/>
                </a:lnTo>
                <a:lnTo>
                  <a:pt x="0" y="33834"/>
                </a:lnTo>
                <a:lnTo>
                  <a:pt x="2930" y="47533"/>
                </a:lnTo>
                <a:lnTo>
                  <a:pt x="10906" y="58642"/>
                </a:lnTo>
                <a:lnTo>
                  <a:pt x="22701" y="65963"/>
                </a:lnTo>
                <a:lnTo>
                  <a:pt x="40943" y="65253"/>
                </a:lnTo>
                <a:lnTo>
                  <a:pt x="54888" y="60687"/>
                </a:lnTo>
                <a:lnTo>
                  <a:pt x="64573" y="53034"/>
                </a:lnTo>
                <a:lnTo>
                  <a:pt x="70038" y="43065"/>
                </a:lnTo>
                <a:lnTo>
                  <a:pt x="68531" y="26196"/>
                </a:lnTo>
                <a:lnTo>
                  <a:pt x="62794" y="13282"/>
                </a:lnTo>
                <a:lnTo>
                  <a:pt x="53723" y="4492"/>
                </a:lnTo>
                <a:lnTo>
                  <a:pt x="42211" y="0"/>
                </a:lnTo>
                <a:close/>
              </a:path>
            </a:pathLst>
          </a:custGeom>
          <a:solidFill>
            <a:srgbClr val="009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80"/>
          <p:cNvSpPr/>
          <p:nvPr/>
        </p:nvSpPr>
        <p:spPr>
          <a:xfrm>
            <a:off x="705122" y="2474635"/>
            <a:ext cx="70038" cy="65963"/>
          </a:xfrm>
          <a:custGeom>
            <a:avLst/>
            <a:gdLst/>
            <a:ahLst/>
            <a:cxnLst/>
            <a:rect l="l" t="t" r="r" b="b"/>
            <a:pathLst>
              <a:path w="70038" h="65963">
                <a:moveTo>
                  <a:pt x="0" y="33834"/>
                </a:moveTo>
                <a:lnTo>
                  <a:pt x="2930" y="47533"/>
                </a:lnTo>
                <a:lnTo>
                  <a:pt x="10906" y="58642"/>
                </a:lnTo>
                <a:lnTo>
                  <a:pt x="22701" y="65963"/>
                </a:lnTo>
                <a:lnTo>
                  <a:pt x="40943" y="65253"/>
                </a:lnTo>
                <a:lnTo>
                  <a:pt x="54888" y="60687"/>
                </a:lnTo>
                <a:lnTo>
                  <a:pt x="64573" y="53034"/>
                </a:lnTo>
                <a:lnTo>
                  <a:pt x="70038" y="43065"/>
                </a:lnTo>
                <a:lnTo>
                  <a:pt x="68531" y="26196"/>
                </a:lnTo>
                <a:lnTo>
                  <a:pt x="62794" y="13282"/>
                </a:lnTo>
                <a:lnTo>
                  <a:pt x="53723" y="4492"/>
                </a:lnTo>
                <a:lnTo>
                  <a:pt x="42211" y="0"/>
                </a:lnTo>
                <a:lnTo>
                  <a:pt x="25704" y="2015"/>
                </a:lnTo>
                <a:lnTo>
                  <a:pt x="12926" y="8255"/>
                </a:lnTo>
                <a:lnTo>
                  <a:pt x="4301" y="17793"/>
                </a:lnTo>
                <a:lnTo>
                  <a:pt x="257" y="29704"/>
                </a:lnTo>
                <a:lnTo>
                  <a:pt x="0" y="33834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81"/>
          <p:cNvSpPr/>
          <p:nvPr/>
        </p:nvSpPr>
        <p:spPr>
          <a:xfrm>
            <a:off x="716172" y="2545989"/>
            <a:ext cx="49275" cy="140449"/>
          </a:xfrm>
          <a:custGeom>
            <a:avLst/>
            <a:gdLst/>
            <a:ahLst/>
            <a:cxnLst/>
            <a:rect l="l" t="t" r="r" b="b"/>
            <a:pathLst>
              <a:path w="49275" h="140449">
                <a:moveTo>
                  <a:pt x="44399" y="0"/>
                </a:moveTo>
                <a:lnTo>
                  <a:pt x="4927" y="0"/>
                </a:lnTo>
                <a:lnTo>
                  <a:pt x="0" y="4876"/>
                </a:lnTo>
                <a:lnTo>
                  <a:pt x="0" y="135572"/>
                </a:lnTo>
                <a:lnTo>
                  <a:pt x="4927" y="140449"/>
                </a:lnTo>
                <a:lnTo>
                  <a:pt x="44399" y="140449"/>
                </a:lnTo>
                <a:lnTo>
                  <a:pt x="49276" y="135572"/>
                </a:lnTo>
                <a:lnTo>
                  <a:pt x="49276" y="4876"/>
                </a:lnTo>
                <a:lnTo>
                  <a:pt x="44399" y="0"/>
                </a:lnTo>
                <a:close/>
              </a:path>
            </a:pathLst>
          </a:custGeom>
          <a:solidFill>
            <a:srgbClr val="009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82"/>
          <p:cNvSpPr/>
          <p:nvPr/>
        </p:nvSpPr>
        <p:spPr>
          <a:xfrm>
            <a:off x="780802" y="2648578"/>
            <a:ext cx="148132" cy="0"/>
          </a:xfrm>
          <a:custGeom>
            <a:avLst/>
            <a:gdLst/>
            <a:ahLst/>
            <a:cxnLst/>
            <a:rect l="l" t="t" r="r" b="b"/>
            <a:pathLst>
              <a:path w="148132">
                <a:moveTo>
                  <a:pt x="0" y="0"/>
                </a:moveTo>
                <a:lnTo>
                  <a:pt x="148132" y="0"/>
                </a:lnTo>
              </a:path>
            </a:pathLst>
          </a:custGeom>
          <a:ln w="33235">
            <a:solidFill>
              <a:srgbClr val="009B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83"/>
          <p:cNvSpPr/>
          <p:nvPr/>
        </p:nvSpPr>
        <p:spPr>
          <a:xfrm>
            <a:off x="828960" y="2637650"/>
            <a:ext cx="45592" cy="53784"/>
          </a:xfrm>
          <a:custGeom>
            <a:avLst/>
            <a:gdLst/>
            <a:ahLst/>
            <a:cxnLst/>
            <a:rect l="l" t="t" r="r" b="b"/>
            <a:pathLst>
              <a:path w="45592" h="53784">
                <a:moveTo>
                  <a:pt x="22796" y="0"/>
                </a:moveTo>
                <a:lnTo>
                  <a:pt x="22796" y="53784"/>
                </a:lnTo>
              </a:path>
            </a:pathLst>
          </a:custGeom>
          <a:ln w="46862">
            <a:solidFill>
              <a:srgbClr val="009B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84"/>
          <p:cNvSpPr/>
          <p:nvPr/>
        </p:nvSpPr>
        <p:spPr>
          <a:xfrm>
            <a:off x="750031" y="2555826"/>
            <a:ext cx="11861" cy="79287"/>
          </a:xfrm>
          <a:custGeom>
            <a:avLst/>
            <a:gdLst/>
            <a:ahLst/>
            <a:cxnLst/>
            <a:rect l="l" t="t" r="r" b="b"/>
            <a:pathLst>
              <a:path w="11861" h="79287">
                <a:moveTo>
                  <a:pt x="7640" y="0"/>
                </a:moveTo>
                <a:lnTo>
                  <a:pt x="3839" y="3310"/>
                </a:lnTo>
                <a:lnTo>
                  <a:pt x="1309" y="14607"/>
                </a:lnTo>
                <a:lnTo>
                  <a:pt x="101" y="31485"/>
                </a:lnTo>
                <a:lnTo>
                  <a:pt x="0" y="38938"/>
                </a:lnTo>
                <a:lnTo>
                  <a:pt x="702" y="58116"/>
                </a:lnTo>
                <a:lnTo>
                  <a:pt x="2572" y="72395"/>
                </a:lnTo>
                <a:lnTo>
                  <a:pt x="5252" y="79287"/>
                </a:lnTo>
                <a:lnTo>
                  <a:pt x="8511" y="74745"/>
                </a:lnTo>
                <a:lnTo>
                  <a:pt x="10791" y="62253"/>
                </a:lnTo>
                <a:lnTo>
                  <a:pt x="11861" y="44276"/>
                </a:lnTo>
                <a:lnTo>
                  <a:pt x="11334" y="23773"/>
                </a:lnTo>
                <a:lnTo>
                  <a:pt x="9841" y="8663"/>
                </a:lnTo>
                <a:lnTo>
                  <a:pt x="76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85"/>
          <p:cNvSpPr/>
          <p:nvPr/>
        </p:nvSpPr>
        <p:spPr>
          <a:xfrm>
            <a:off x="870738" y="2546725"/>
            <a:ext cx="91635" cy="55899"/>
          </a:xfrm>
          <a:custGeom>
            <a:avLst/>
            <a:gdLst/>
            <a:ahLst/>
            <a:cxnLst/>
            <a:rect l="l" t="t" r="r" b="b"/>
            <a:pathLst>
              <a:path w="91635" h="55899">
                <a:moveTo>
                  <a:pt x="71454" y="0"/>
                </a:moveTo>
                <a:lnTo>
                  <a:pt x="8839" y="26204"/>
                </a:lnTo>
                <a:lnTo>
                  <a:pt x="292" y="34598"/>
                </a:lnTo>
                <a:lnTo>
                  <a:pt x="0" y="46554"/>
                </a:lnTo>
                <a:lnTo>
                  <a:pt x="228" y="47133"/>
                </a:lnTo>
                <a:lnTo>
                  <a:pt x="8694" y="55630"/>
                </a:lnTo>
                <a:lnTo>
                  <a:pt x="20657" y="55899"/>
                </a:lnTo>
                <a:lnTo>
                  <a:pt x="82905" y="29861"/>
                </a:lnTo>
                <a:lnTo>
                  <a:pt x="91385" y="21421"/>
                </a:lnTo>
                <a:lnTo>
                  <a:pt x="91635" y="9442"/>
                </a:lnTo>
                <a:lnTo>
                  <a:pt x="83204" y="580"/>
                </a:lnTo>
                <a:lnTo>
                  <a:pt x="71454" y="0"/>
                </a:lnTo>
                <a:close/>
              </a:path>
            </a:pathLst>
          </a:custGeom>
          <a:solidFill>
            <a:srgbClr val="009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86"/>
          <p:cNvSpPr/>
          <p:nvPr/>
        </p:nvSpPr>
        <p:spPr>
          <a:xfrm>
            <a:off x="938768" y="2546088"/>
            <a:ext cx="49288" cy="140462"/>
          </a:xfrm>
          <a:custGeom>
            <a:avLst/>
            <a:gdLst/>
            <a:ahLst/>
            <a:cxnLst/>
            <a:rect l="l" t="t" r="r" b="b"/>
            <a:pathLst>
              <a:path w="49288" h="140462">
                <a:moveTo>
                  <a:pt x="44335" y="0"/>
                </a:moveTo>
                <a:lnTo>
                  <a:pt x="4940" y="0"/>
                </a:lnTo>
                <a:lnTo>
                  <a:pt x="0" y="4914"/>
                </a:lnTo>
                <a:lnTo>
                  <a:pt x="0" y="135559"/>
                </a:lnTo>
                <a:lnTo>
                  <a:pt x="4940" y="140461"/>
                </a:lnTo>
                <a:lnTo>
                  <a:pt x="44335" y="140461"/>
                </a:lnTo>
                <a:lnTo>
                  <a:pt x="49288" y="135559"/>
                </a:lnTo>
                <a:lnTo>
                  <a:pt x="49288" y="4914"/>
                </a:lnTo>
                <a:lnTo>
                  <a:pt x="44335" y="0"/>
                </a:lnTo>
                <a:close/>
              </a:path>
            </a:pathLst>
          </a:custGeom>
          <a:solidFill>
            <a:srgbClr val="009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87"/>
          <p:cNvSpPr/>
          <p:nvPr/>
        </p:nvSpPr>
        <p:spPr>
          <a:xfrm>
            <a:off x="942424" y="2555948"/>
            <a:ext cx="11786" cy="79259"/>
          </a:xfrm>
          <a:custGeom>
            <a:avLst/>
            <a:gdLst/>
            <a:ahLst/>
            <a:cxnLst/>
            <a:rect l="l" t="t" r="r" b="b"/>
            <a:pathLst>
              <a:path w="11786" h="79259">
                <a:moveTo>
                  <a:pt x="4218" y="0"/>
                </a:moveTo>
                <a:lnTo>
                  <a:pt x="2017" y="8629"/>
                </a:lnTo>
                <a:lnTo>
                  <a:pt x="526" y="23721"/>
                </a:lnTo>
                <a:lnTo>
                  <a:pt x="0" y="44196"/>
                </a:lnTo>
                <a:lnTo>
                  <a:pt x="1057" y="62192"/>
                </a:lnTo>
                <a:lnTo>
                  <a:pt x="3321" y="74705"/>
                </a:lnTo>
                <a:lnTo>
                  <a:pt x="6562" y="79259"/>
                </a:lnTo>
                <a:lnTo>
                  <a:pt x="9216" y="72389"/>
                </a:lnTo>
                <a:lnTo>
                  <a:pt x="11082" y="58118"/>
                </a:lnTo>
                <a:lnTo>
                  <a:pt x="11786" y="38941"/>
                </a:lnTo>
                <a:lnTo>
                  <a:pt x="11687" y="31619"/>
                </a:lnTo>
                <a:lnTo>
                  <a:pt x="10486" y="14699"/>
                </a:lnTo>
                <a:lnTo>
                  <a:pt x="7974" y="3352"/>
                </a:lnTo>
                <a:lnTo>
                  <a:pt x="42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88"/>
          <p:cNvSpPr/>
          <p:nvPr/>
        </p:nvSpPr>
        <p:spPr>
          <a:xfrm>
            <a:off x="660529" y="2426763"/>
            <a:ext cx="67513" cy="0"/>
          </a:xfrm>
          <a:custGeom>
            <a:avLst/>
            <a:gdLst/>
            <a:ahLst/>
            <a:cxnLst/>
            <a:rect l="l" t="t" r="r" b="b"/>
            <a:pathLst>
              <a:path w="67513">
                <a:moveTo>
                  <a:pt x="67513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89"/>
          <p:cNvSpPr/>
          <p:nvPr/>
        </p:nvSpPr>
        <p:spPr>
          <a:xfrm>
            <a:off x="785018" y="2370064"/>
            <a:ext cx="25400" cy="0"/>
          </a:xfrm>
          <a:custGeom>
            <a:avLst/>
            <a:gdLst/>
            <a:ahLst/>
            <a:cxnLst/>
            <a:rect l="l" t="t" r="r" b="b"/>
            <a:pathLst>
              <a:path w="25400">
                <a:moveTo>
                  <a:pt x="0" y="0"/>
                </a:moveTo>
                <a:lnTo>
                  <a:pt x="25400" y="0"/>
                </a:lnTo>
              </a:path>
            </a:pathLst>
          </a:custGeom>
          <a:ln w="42227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90"/>
          <p:cNvSpPr/>
          <p:nvPr/>
        </p:nvSpPr>
        <p:spPr>
          <a:xfrm>
            <a:off x="783766" y="2418310"/>
            <a:ext cx="25400" cy="0"/>
          </a:xfrm>
          <a:custGeom>
            <a:avLst/>
            <a:gdLst/>
            <a:ahLst/>
            <a:cxnLst/>
            <a:rect l="l" t="t" r="r" b="b"/>
            <a:pathLst>
              <a:path w="25400">
                <a:moveTo>
                  <a:pt x="0" y="0"/>
                </a:moveTo>
                <a:lnTo>
                  <a:pt x="25400" y="0"/>
                </a:lnTo>
              </a:path>
            </a:pathLst>
          </a:custGeom>
          <a:ln w="4225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136"/>
          <p:cNvSpPr txBox="1"/>
          <p:nvPr/>
        </p:nvSpPr>
        <p:spPr>
          <a:xfrm>
            <a:off x="1112627" y="1902822"/>
            <a:ext cx="1283518" cy="3841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ts val="1490"/>
              </a:lnSpc>
            </a:pPr>
            <a:r>
              <a:rPr sz="1250" b="1" spc="-20" dirty="0" err="1" smtClean="0">
                <a:solidFill>
                  <a:srgbClr val="00847C"/>
                </a:solidFill>
                <a:latin typeface="Arial"/>
                <a:cs typeface="Arial"/>
              </a:rPr>
              <a:t>Demanda</a:t>
            </a:r>
            <a:r>
              <a:rPr lang="es-CO" sz="1250" b="1" spc="-20" dirty="0" smtClean="0">
                <a:solidFill>
                  <a:srgbClr val="00847C"/>
                </a:solidFill>
                <a:latin typeface="Arial"/>
                <a:cs typeface="Arial"/>
              </a:rPr>
              <a:t> </a:t>
            </a:r>
            <a:r>
              <a:rPr sz="1250" b="1" spc="-25" dirty="0" smtClean="0">
                <a:solidFill>
                  <a:srgbClr val="00847C"/>
                </a:solidFill>
                <a:latin typeface="Arial"/>
                <a:cs typeface="Arial"/>
              </a:rPr>
              <a:t>Social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82" name="object 137"/>
          <p:cNvSpPr txBox="1"/>
          <p:nvPr/>
        </p:nvSpPr>
        <p:spPr>
          <a:xfrm>
            <a:off x="1110375" y="2438116"/>
            <a:ext cx="1508000" cy="2018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ts val="1490"/>
              </a:lnSpc>
            </a:pPr>
            <a:r>
              <a:rPr sz="1250" b="1" spc="-20" dirty="0" smtClean="0">
                <a:solidFill>
                  <a:srgbClr val="00847C"/>
                </a:solidFill>
                <a:latin typeface="Arial"/>
                <a:cs typeface="Arial"/>
              </a:rPr>
              <a:t>Alianza</a:t>
            </a:r>
            <a:r>
              <a:rPr sz="1250" b="1" spc="-15" dirty="0" smtClean="0">
                <a:solidFill>
                  <a:srgbClr val="00847C"/>
                </a:solidFill>
                <a:latin typeface="Arial"/>
                <a:cs typeface="Arial"/>
              </a:rPr>
              <a:t> </a:t>
            </a:r>
            <a:r>
              <a:rPr sz="1250" b="1" spc="-30" dirty="0" smtClean="0">
                <a:solidFill>
                  <a:srgbClr val="00847C"/>
                </a:solidFill>
                <a:latin typeface="Arial"/>
                <a:cs typeface="Arial"/>
              </a:rPr>
              <a:t>Empresarial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110" name="109 Rectángulo"/>
          <p:cNvSpPr/>
          <p:nvPr/>
        </p:nvSpPr>
        <p:spPr>
          <a:xfrm>
            <a:off x="451614" y="1750180"/>
            <a:ext cx="2330112" cy="10887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14" name="113 Grupo"/>
          <p:cNvGrpSpPr/>
          <p:nvPr/>
        </p:nvGrpSpPr>
        <p:grpSpPr>
          <a:xfrm>
            <a:off x="3114321" y="1839183"/>
            <a:ext cx="1300257" cy="1154341"/>
            <a:chOff x="3114321" y="1709826"/>
            <a:chExt cx="1300257" cy="1154341"/>
          </a:xfrm>
        </p:grpSpPr>
        <p:sp>
          <p:nvSpPr>
            <p:cNvPr id="38" name="object 93"/>
            <p:cNvSpPr/>
            <p:nvPr/>
          </p:nvSpPr>
          <p:spPr>
            <a:xfrm>
              <a:off x="3487272" y="1929701"/>
              <a:ext cx="406882" cy="406895"/>
            </a:xfrm>
            <a:custGeom>
              <a:avLst/>
              <a:gdLst/>
              <a:ahLst/>
              <a:cxnLst/>
              <a:rect l="l" t="t" r="r" b="b"/>
              <a:pathLst>
                <a:path w="406882" h="406895">
                  <a:moveTo>
                    <a:pt x="0" y="203479"/>
                  </a:moveTo>
                  <a:lnTo>
                    <a:pt x="5913" y="252346"/>
                  </a:lnTo>
                  <a:lnTo>
                    <a:pt x="22709" y="296938"/>
                  </a:lnTo>
                  <a:lnTo>
                    <a:pt x="48975" y="335839"/>
                  </a:lnTo>
                  <a:lnTo>
                    <a:pt x="83294" y="367633"/>
                  </a:lnTo>
                  <a:lnTo>
                    <a:pt x="124253" y="390902"/>
                  </a:lnTo>
                  <a:lnTo>
                    <a:pt x="170436" y="404231"/>
                  </a:lnTo>
                  <a:lnTo>
                    <a:pt x="203428" y="406895"/>
                  </a:lnTo>
                  <a:lnTo>
                    <a:pt x="220112" y="406220"/>
                  </a:lnTo>
                  <a:lnTo>
                    <a:pt x="267727" y="396520"/>
                  </a:lnTo>
                  <a:lnTo>
                    <a:pt x="310590" y="376406"/>
                  </a:lnTo>
                  <a:lnTo>
                    <a:pt x="347284" y="347297"/>
                  </a:lnTo>
                  <a:lnTo>
                    <a:pt x="376395" y="310607"/>
                  </a:lnTo>
                  <a:lnTo>
                    <a:pt x="396508" y="267755"/>
                  </a:lnTo>
                  <a:lnTo>
                    <a:pt x="406208" y="220155"/>
                  </a:lnTo>
                  <a:lnTo>
                    <a:pt x="406882" y="203479"/>
                  </a:lnTo>
                  <a:lnTo>
                    <a:pt x="406208" y="186790"/>
                  </a:lnTo>
                  <a:lnTo>
                    <a:pt x="396508" y="139162"/>
                  </a:lnTo>
                  <a:lnTo>
                    <a:pt x="376395" y="96293"/>
                  </a:lnTo>
                  <a:lnTo>
                    <a:pt x="347284" y="59596"/>
                  </a:lnTo>
                  <a:lnTo>
                    <a:pt x="310590" y="30484"/>
                  </a:lnTo>
                  <a:lnTo>
                    <a:pt x="267727" y="10373"/>
                  </a:lnTo>
                  <a:lnTo>
                    <a:pt x="220112" y="674"/>
                  </a:lnTo>
                  <a:lnTo>
                    <a:pt x="203428" y="0"/>
                  </a:lnTo>
                  <a:lnTo>
                    <a:pt x="186746" y="674"/>
                  </a:lnTo>
                  <a:lnTo>
                    <a:pt x="139136" y="10373"/>
                  </a:lnTo>
                  <a:lnTo>
                    <a:pt x="96279" y="30484"/>
                  </a:lnTo>
                  <a:lnTo>
                    <a:pt x="59589" y="59596"/>
                  </a:lnTo>
                  <a:lnTo>
                    <a:pt x="30482" y="96293"/>
                  </a:lnTo>
                  <a:lnTo>
                    <a:pt x="10372" y="139162"/>
                  </a:lnTo>
                  <a:lnTo>
                    <a:pt x="674" y="186790"/>
                  </a:lnTo>
                  <a:lnTo>
                    <a:pt x="0" y="203479"/>
                  </a:lnTo>
                  <a:close/>
                </a:path>
              </a:pathLst>
            </a:custGeom>
            <a:ln w="25399">
              <a:solidFill>
                <a:srgbClr val="009BA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9" name="object 94"/>
            <p:cNvSpPr/>
            <p:nvPr/>
          </p:nvSpPr>
          <p:spPr>
            <a:xfrm>
              <a:off x="3660053" y="1988804"/>
              <a:ext cx="63429" cy="61506"/>
            </a:xfrm>
            <a:custGeom>
              <a:avLst/>
              <a:gdLst/>
              <a:ahLst/>
              <a:cxnLst/>
              <a:rect l="l" t="t" r="r" b="b"/>
              <a:pathLst>
                <a:path w="63429" h="61506">
                  <a:moveTo>
                    <a:pt x="39583" y="0"/>
                  </a:moveTo>
                  <a:lnTo>
                    <a:pt x="22838" y="1876"/>
                  </a:lnTo>
                  <a:lnTo>
                    <a:pt x="10479" y="8252"/>
                  </a:lnTo>
                  <a:lnTo>
                    <a:pt x="2777" y="18043"/>
                  </a:lnTo>
                  <a:lnTo>
                    <a:pt x="0" y="30163"/>
                  </a:lnTo>
                  <a:lnTo>
                    <a:pt x="75" y="31072"/>
                  </a:lnTo>
                  <a:lnTo>
                    <a:pt x="3161" y="44550"/>
                  </a:lnTo>
                  <a:lnTo>
                    <a:pt x="11675" y="55307"/>
                  </a:lnTo>
                  <a:lnTo>
                    <a:pt x="24060" y="61506"/>
                  </a:lnTo>
                  <a:lnTo>
                    <a:pt x="40723" y="59578"/>
                  </a:lnTo>
                  <a:lnTo>
                    <a:pt x="53041" y="53137"/>
                  </a:lnTo>
                  <a:lnTo>
                    <a:pt x="60711" y="43272"/>
                  </a:lnTo>
                  <a:lnTo>
                    <a:pt x="63429" y="31072"/>
                  </a:lnTo>
                  <a:lnTo>
                    <a:pt x="60292" y="17101"/>
                  </a:lnTo>
                  <a:lnTo>
                    <a:pt x="51854" y="6270"/>
                  </a:lnTo>
                  <a:lnTo>
                    <a:pt x="39583" y="0"/>
                  </a:lnTo>
                  <a:close/>
                </a:path>
              </a:pathLst>
            </a:custGeom>
            <a:solidFill>
              <a:srgbClr val="009BA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0" name="object 95"/>
            <p:cNvSpPr/>
            <p:nvPr/>
          </p:nvSpPr>
          <p:spPr>
            <a:xfrm>
              <a:off x="3660053" y="2216047"/>
              <a:ext cx="63429" cy="61512"/>
            </a:xfrm>
            <a:custGeom>
              <a:avLst/>
              <a:gdLst/>
              <a:ahLst/>
              <a:cxnLst/>
              <a:rect l="l" t="t" r="r" b="b"/>
              <a:pathLst>
                <a:path w="63429" h="61512">
                  <a:moveTo>
                    <a:pt x="39581" y="0"/>
                  </a:moveTo>
                  <a:lnTo>
                    <a:pt x="22838" y="1871"/>
                  </a:lnTo>
                  <a:lnTo>
                    <a:pt x="10480" y="8237"/>
                  </a:lnTo>
                  <a:lnTo>
                    <a:pt x="2778" y="18027"/>
                  </a:lnTo>
                  <a:lnTo>
                    <a:pt x="0" y="30173"/>
                  </a:lnTo>
                  <a:lnTo>
                    <a:pt x="71" y="31072"/>
                  </a:lnTo>
                  <a:lnTo>
                    <a:pt x="3162" y="44561"/>
                  </a:lnTo>
                  <a:lnTo>
                    <a:pt x="11680" y="55316"/>
                  </a:lnTo>
                  <a:lnTo>
                    <a:pt x="24068" y="61512"/>
                  </a:lnTo>
                  <a:lnTo>
                    <a:pt x="40731" y="59581"/>
                  </a:lnTo>
                  <a:lnTo>
                    <a:pt x="53048" y="53137"/>
                  </a:lnTo>
                  <a:lnTo>
                    <a:pt x="60716" y="43271"/>
                  </a:lnTo>
                  <a:lnTo>
                    <a:pt x="63429" y="31072"/>
                  </a:lnTo>
                  <a:lnTo>
                    <a:pt x="60292" y="17080"/>
                  </a:lnTo>
                  <a:lnTo>
                    <a:pt x="51853" y="6256"/>
                  </a:lnTo>
                  <a:lnTo>
                    <a:pt x="39581" y="0"/>
                  </a:lnTo>
                  <a:close/>
                </a:path>
              </a:pathLst>
            </a:custGeom>
            <a:solidFill>
              <a:srgbClr val="009BA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1" name="object 96"/>
            <p:cNvSpPr/>
            <p:nvPr/>
          </p:nvSpPr>
          <p:spPr>
            <a:xfrm>
              <a:off x="3543807" y="2102437"/>
              <a:ext cx="63429" cy="61519"/>
            </a:xfrm>
            <a:custGeom>
              <a:avLst/>
              <a:gdLst/>
              <a:ahLst/>
              <a:cxnLst/>
              <a:rect l="l" t="t" r="r" b="b"/>
              <a:pathLst>
                <a:path w="63429" h="61519">
                  <a:moveTo>
                    <a:pt x="39596" y="0"/>
                  </a:moveTo>
                  <a:lnTo>
                    <a:pt x="22851" y="1870"/>
                  </a:lnTo>
                  <a:lnTo>
                    <a:pt x="10492" y="8237"/>
                  </a:lnTo>
                  <a:lnTo>
                    <a:pt x="2785" y="18024"/>
                  </a:lnTo>
                  <a:lnTo>
                    <a:pt x="0" y="30153"/>
                  </a:lnTo>
                  <a:lnTo>
                    <a:pt x="70" y="31074"/>
                  </a:lnTo>
                  <a:lnTo>
                    <a:pt x="3164" y="44559"/>
                  </a:lnTo>
                  <a:lnTo>
                    <a:pt x="11683" y="55319"/>
                  </a:lnTo>
                  <a:lnTo>
                    <a:pt x="24069" y="61519"/>
                  </a:lnTo>
                  <a:lnTo>
                    <a:pt x="40742" y="59583"/>
                  </a:lnTo>
                  <a:lnTo>
                    <a:pt x="53059" y="53132"/>
                  </a:lnTo>
                  <a:lnTo>
                    <a:pt x="60720" y="43263"/>
                  </a:lnTo>
                  <a:lnTo>
                    <a:pt x="63429" y="31074"/>
                  </a:lnTo>
                  <a:lnTo>
                    <a:pt x="60298" y="17099"/>
                  </a:lnTo>
                  <a:lnTo>
                    <a:pt x="51870" y="6270"/>
                  </a:lnTo>
                  <a:lnTo>
                    <a:pt x="39596" y="0"/>
                  </a:lnTo>
                  <a:close/>
                </a:path>
              </a:pathLst>
            </a:custGeom>
            <a:solidFill>
              <a:srgbClr val="009BA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2" name="object 97"/>
            <p:cNvSpPr/>
            <p:nvPr/>
          </p:nvSpPr>
          <p:spPr>
            <a:xfrm>
              <a:off x="3778980" y="2102433"/>
              <a:ext cx="63404" cy="61527"/>
            </a:xfrm>
            <a:custGeom>
              <a:avLst/>
              <a:gdLst/>
              <a:ahLst/>
              <a:cxnLst/>
              <a:rect l="l" t="t" r="r" b="b"/>
              <a:pathLst>
                <a:path w="63404" h="61527">
                  <a:moveTo>
                    <a:pt x="39552" y="0"/>
                  </a:moveTo>
                  <a:lnTo>
                    <a:pt x="22822" y="1875"/>
                  </a:lnTo>
                  <a:lnTo>
                    <a:pt x="10472" y="8253"/>
                  </a:lnTo>
                  <a:lnTo>
                    <a:pt x="2774" y="18052"/>
                  </a:lnTo>
                  <a:lnTo>
                    <a:pt x="0" y="30195"/>
                  </a:lnTo>
                  <a:lnTo>
                    <a:pt x="65" y="31054"/>
                  </a:lnTo>
                  <a:lnTo>
                    <a:pt x="3166" y="44568"/>
                  </a:lnTo>
                  <a:lnTo>
                    <a:pt x="11688" y="55330"/>
                  </a:lnTo>
                  <a:lnTo>
                    <a:pt x="24070" y="61527"/>
                  </a:lnTo>
                  <a:lnTo>
                    <a:pt x="40730" y="59587"/>
                  </a:lnTo>
                  <a:lnTo>
                    <a:pt x="53041" y="53129"/>
                  </a:lnTo>
                  <a:lnTo>
                    <a:pt x="60701" y="43252"/>
                  </a:lnTo>
                  <a:lnTo>
                    <a:pt x="63404" y="31054"/>
                  </a:lnTo>
                  <a:lnTo>
                    <a:pt x="60269" y="17090"/>
                  </a:lnTo>
                  <a:lnTo>
                    <a:pt x="51832" y="6266"/>
                  </a:lnTo>
                  <a:lnTo>
                    <a:pt x="39552" y="0"/>
                  </a:lnTo>
                  <a:close/>
                </a:path>
              </a:pathLst>
            </a:custGeom>
            <a:solidFill>
              <a:srgbClr val="009BA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3" name="object 98"/>
            <p:cNvSpPr/>
            <p:nvPr/>
          </p:nvSpPr>
          <p:spPr>
            <a:xfrm>
              <a:off x="3619059" y="2060564"/>
              <a:ext cx="145323" cy="145248"/>
            </a:xfrm>
            <a:custGeom>
              <a:avLst/>
              <a:gdLst/>
              <a:ahLst/>
              <a:cxnLst/>
              <a:rect l="l" t="t" r="r" b="b"/>
              <a:pathLst>
                <a:path w="145323" h="145248">
                  <a:moveTo>
                    <a:pt x="76102" y="0"/>
                  </a:moveTo>
                  <a:lnTo>
                    <a:pt x="34185" y="11541"/>
                  </a:lnTo>
                  <a:lnTo>
                    <a:pt x="7008" y="41599"/>
                  </a:lnTo>
                  <a:lnTo>
                    <a:pt x="0" y="72616"/>
                  </a:lnTo>
                  <a:lnTo>
                    <a:pt x="1445" y="87094"/>
                  </a:lnTo>
                  <a:lnTo>
                    <a:pt x="20858" y="123529"/>
                  </a:lnTo>
                  <a:lnTo>
                    <a:pt x="56928" y="143542"/>
                  </a:lnTo>
                  <a:lnTo>
                    <a:pt x="71329" y="145248"/>
                  </a:lnTo>
                  <a:lnTo>
                    <a:pt x="86132" y="143835"/>
                  </a:lnTo>
                  <a:lnTo>
                    <a:pt x="123090" y="124785"/>
                  </a:lnTo>
                  <a:lnTo>
                    <a:pt x="143439" y="89286"/>
                  </a:lnTo>
                  <a:lnTo>
                    <a:pt x="145323" y="75079"/>
                  </a:lnTo>
                  <a:lnTo>
                    <a:pt x="143942" y="60036"/>
                  </a:lnTo>
                  <a:lnTo>
                    <a:pt x="125190" y="22675"/>
                  </a:lnTo>
                  <a:lnTo>
                    <a:pt x="90151" y="2037"/>
                  </a:lnTo>
                  <a:lnTo>
                    <a:pt x="76102" y="0"/>
                  </a:lnTo>
                  <a:close/>
                </a:path>
              </a:pathLst>
            </a:custGeom>
            <a:solidFill>
              <a:srgbClr val="009BA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4" name="object 99"/>
            <p:cNvSpPr/>
            <p:nvPr/>
          </p:nvSpPr>
          <p:spPr>
            <a:xfrm>
              <a:off x="3653514" y="2078178"/>
              <a:ext cx="74244" cy="45364"/>
            </a:xfrm>
            <a:custGeom>
              <a:avLst/>
              <a:gdLst/>
              <a:ahLst/>
              <a:cxnLst/>
              <a:rect l="l" t="t" r="r" b="b"/>
              <a:pathLst>
                <a:path w="74244" h="45364">
                  <a:moveTo>
                    <a:pt x="0" y="45364"/>
                  </a:moveTo>
                  <a:lnTo>
                    <a:pt x="74244" y="45364"/>
                  </a:lnTo>
                  <a:lnTo>
                    <a:pt x="74244" y="0"/>
                  </a:lnTo>
                  <a:lnTo>
                    <a:pt x="0" y="0"/>
                  </a:lnTo>
                  <a:lnTo>
                    <a:pt x="0" y="45364"/>
                  </a:lnTo>
                  <a:close/>
                </a:path>
              </a:pathLst>
            </a:custGeom>
            <a:solidFill>
              <a:srgbClr val="009BA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5" name="object 100"/>
            <p:cNvSpPr/>
            <p:nvPr/>
          </p:nvSpPr>
          <p:spPr>
            <a:xfrm>
              <a:off x="3690636" y="2078813"/>
              <a:ext cx="37122" cy="44094"/>
            </a:xfrm>
            <a:custGeom>
              <a:avLst/>
              <a:gdLst/>
              <a:ahLst/>
              <a:cxnLst/>
              <a:rect l="l" t="t" r="r" b="b"/>
              <a:pathLst>
                <a:path w="37122" h="44094">
                  <a:moveTo>
                    <a:pt x="0" y="44094"/>
                  </a:moveTo>
                  <a:lnTo>
                    <a:pt x="37122" y="44094"/>
                  </a:lnTo>
                  <a:lnTo>
                    <a:pt x="37122" y="0"/>
                  </a:lnTo>
                  <a:lnTo>
                    <a:pt x="0" y="0"/>
                  </a:lnTo>
                  <a:lnTo>
                    <a:pt x="0" y="44094"/>
                  </a:lnTo>
                  <a:close/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6" name="object 101"/>
            <p:cNvSpPr/>
            <p:nvPr/>
          </p:nvSpPr>
          <p:spPr>
            <a:xfrm>
              <a:off x="3653514" y="2078813"/>
              <a:ext cx="37122" cy="44094"/>
            </a:xfrm>
            <a:custGeom>
              <a:avLst/>
              <a:gdLst/>
              <a:ahLst/>
              <a:cxnLst/>
              <a:rect l="l" t="t" r="r" b="b"/>
              <a:pathLst>
                <a:path w="37122" h="44094">
                  <a:moveTo>
                    <a:pt x="0" y="44094"/>
                  </a:moveTo>
                  <a:lnTo>
                    <a:pt x="37122" y="44094"/>
                  </a:lnTo>
                  <a:lnTo>
                    <a:pt x="37122" y="0"/>
                  </a:lnTo>
                  <a:lnTo>
                    <a:pt x="0" y="0"/>
                  </a:lnTo>
                  <a:lnTo>
                    <a:pt x="0" y="44094"/>
                  </a:lnTo>
                  <a:close/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7" name="object 102"/>
            <p:cNvSpPr/>
            <p:nvPr/>
          </p:nvSpPr>
          <p:spPr>
            <a:xfrm>
              <a:off x="3660613" y="2102386"/>
              <a:ext cx="60058" cy="13506"/>
            </a:xfrm>
            <a:custGeom>
              <a:avLst/>
              <a:gdLst/>
              <a:ahLst/>
              <a:cxnLst/>
              <a:rect l="l" t="t" r="r" b="b"/>
              <a:pathLst>
                <a:path w="60058" h="13506">
                  <a:moveTo>
                    <a:pt x="0" y="13506"/>
                  </a:moveTo>
                  <a:lnTo>
                    <a:pt x="60058" y="13506"/>
                  </a:lnTo>
                  <a:lnTo>
                    <a:pt x="60058" y="0"/>
                  </a:lnTo>
                  <a:lnTo>
                    <a:pt x="0" y="0"/>
                  </a:lnTo>
                  <a:lnTo>
                    <a:pt x="0" y="1350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8" name="object 103"/>
            <p:cNvSpPr/>
            <p:nvPr/>
          </p:nvSpPr>
          <p:spPr>
            <a:xfrm>
              <a:off x="3660613" y="2086313"/>
              <a:ext cx="60058" cy="14163"/>
            </a:xfrm>
            <a:custGeom>
              <a:avLst/>
              <a:gdLst/>
              <a:ahLst/>
              <a:cxnLst/>
              <a:rect l="l" t="t" r="r" b="b"/>
              <a:pathLst>
                <a:path w="60058" h="14163">
                  <a:moveTo>
                    <a:pt x="0" y="14163"/>
                  </a:moveTo>
                  <a:lnTo>
                    <a:pt x="60058" y="14163"/>
                  </a:lnTo>
                  <a:lnTo>
                    <a:pt x="60058" y="0"/>
                  </a:lnTo>
                  <a:lnTo>
                    <a:pt x="0" y="0"/>
                  </a:lnTo>
                  <a:lnTo>
                    <a:pt x="0" y="141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83" name="object 138"/>
            <p:cNvSpPr txBox="1"/>
            <p:nvPr/>
          </p:nvSpPr>
          <p:spPr>
            <a:xfrm>
              <a:off x="3114321" y="1709826"/>
              <a:ext cx="1133475" cy="20256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1250" b="1" spc="-25" dirty="0" smtClean="0">
                  <a:solidFill>
                    <a:srgbClr val="00847C"/>
                  </a:solidFill>
                  <a:latin typeface="Arial"/>
                  <a:cs typeface="Arial"/>
                </a:rPr>
                <a:t>Sensibilización</a:t>
              </a:r>
              <a:endParaRPr sz="1250" dirty="0">
                <a:latin typeface="Arial"/>
                <a:cs typeface="Arial"/>
              </a:endParaRPr>
            </a:p>
          </p:txBody>
        </p:sp>
        <p:sp>
          <p:nvSpPr>
            <p:cNvPr id="112" name="object 138"/>
            <p:cNvSpPr txBox="1"/>
            <p:nvPr/>
          </p:nvSpPr>
          <p:spPr>
            <a:xfrm>
              <a:off x="3125029" y="2415926"/>
              <a:ext cx="1289549" cy="448241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 algn="ctr">
                <a:lnSpc>
                  <a:spcPct val="100000"/>
                </a:lnSpc>
              </a:pPr>
              <a:r>
                <a:rPr lang="es-CO" sz="1250" b="1" spc="-25" dirty="0" smtClean="0">
                  <a:solidFill>
                    <a:srgbClr val="00847C"/>
                  </a:solidFill>
                  <a:latin typeface="Arial"/>
                  <a:cs typeface="Arial"/>
                </a:rPr>
                <a:t>Con la empresa</a:t>
              </a:r>
              <a:endParaRPr sz="1250" dirty="0">
                <a:latin typeface="Arial"/>
                <a:cs typeface="Arial"/>
              </a:endParaRPr>
            </a:p>
          </p:txBody>
        </p:sp>
      </p:grpSp>
      <p:sp>
        <p:nvSpPr>
          <p:cNvPr id="115" name="114 Rectángulo"/>
          <p:cNvSpPr/>
          <p:nvPr/>
        </p:nvSpPr>
        <p:spPr>
          <a:xfrm>
            <a:off x="2890062" y="1750180"/>
            <a:ext cx="1681938" cy="10671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63510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51</Words>
  <Application>Microsoft Office PowerPoint</Application>
  <PresentationFormat>Presentación en pantalla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Carlos Velez Zape</dc:creator>
  <cp:lastModifiedBy>Juan Carlos Velez Zape</cp:lastModifiedBy>
  <cp:revision>2</cp:revision>
  <dcterms:created xsi:type="dcterms:W3CDTF">2018-02-21T18:45:56Z</dcterms:created>
  <dcterms:modified xsi:type="dcterms:W3CDTF">2018-02-21T19:00:10Z</dcterms:modified>
</cp:coreProperties>
</file>