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43200638"/>
  <p:notesSz cx="6858000" cy="9144000"/>
  <p:defaultTextStyle>
    <a:defPPr>
      <a:defRPr lang="es-ES"/>
    </a:defPPr>
    <a:lvl1pPr marL="0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809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618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427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236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854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663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472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7" d="100"/>
          <a:sy n="17" d="100"/>
        </p:scale>
        <p:origin x="216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7070108"/>
            <a:ext cx="30599777" cy="1504022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22690338"/>
            <a:ext cx="26999804" cy="1043015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94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235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300034"/>
            <a:ext cx="7762444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300034"/>
            <a:ext cx="22837334" cy="366105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02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08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0770172"/>
            <a:ext cx="31049774" cy="17970262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8910440"/>
            <a:ext cx="31049774" cy="9450136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388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1500170"/>
            <a:ext cx="15299889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1500170"/>
            <a:ext cx="15299889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189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00044"/>
            <a:ext cx="31049774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0590160"/>
            <a:ext cx="15229574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5780233"/>
            <a:ext cx="15229574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0590160"/>
            <a:ext cx="15304578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5780233"/>
            <a:ext cx="15304578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76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479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22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6220102"/>
            <a:ext cx="18224867" cy="30700453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470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6220102"/>
            <a:ext cx="18224867" cy="30700453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9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2300044"/>
            <a:ext cx="3104977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11500170"/>
            <a:ext cx="3104977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47E9-49B8-4796-BC13-78B13D22F187}" type="datetimeFigureOut">
              <a:rPr lang="es-CO" smtClean="0"/>
              <a:t>5/02/25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40040601"/>
            <a:ext cx="1214991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D6A7-3375-465E-9554-CB0828A4B9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9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649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Eduardo Martinez Bermudez</dc:creator>
  <cp:lastModifiedBy>Lucy González</cp:lastModifiedBy>
  <cp:revision>3</cp:revision>
  <dcterms:created xsi:type="dcterms:W3CDTF">2023-07-14T19:36:21Z</dcterms:created>
  <dcterms:modified xsi:type="dcterms:W3CDTF">2025-02-05T22:31:50Z</dcterms:modified>
</cp:coreProperties>
</file>