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6" r:id="rId2"/>
    <p:sldMasterId id="2147483659" r:id="rId3"/>
  </p:sldMasterIdLst>
  <p:notesMasterIdLst>
    <p:notesMasterId r:id="rId9"/>
  </p:notesMasterIdLst>
  <p:sldIdLst>
    <p:sldId id="336" r:id="rId4"/>
    <p:sldId id="290" r:id="rId5"/>
    <p:sldId id="327" r:id="rId6"/>
    <p:sldId id="2147476418" r:id="rId7"/>
    <p:sldId id="2147476417" r:id="rId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EEB363-0BD5-D9DD-40F5-6A3CA2C8177E}" name="Ana María Paredes Chaux" initials="AMPC" userId="S::aparedes@fedepalma.org::abf70c62-206b-400e-b34e-fd0ff3f957fd" providerId="AD"/>
  <p188:author id="{E4E95ABB-5CEA-59B2-73BF-66DD08BADA47}" name="Lucy González" initials="LG" userId="6e3d51a6dd04896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9966"/>
    <a:srgbClr val="CC3333"/>
    <a:srgbClr val="02851F"/>
    <a:srgbClr val="FFF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35"/>
    <p:restoredTop sz="94585"/>
  </p:normalViewPr>
  <p:slideViewPr>
    <p:cSldViewPr snapToGrid="0">
      <p:cViewPr varScale="1">
        <p:scale>
          <a:sx n="109" d="100"/>
          <a:sy n="109" d="100"/>
        </p:scale>
        <p:origin x="1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María Paredes Chaux" userId="abf70c62-206b-400e-b34e-fd0ff3f957fd" providerId="ADAL" clId="{B89B9CEF-721D-4A76-AA82-6CA94A4D440C}"/>
    <pc:docChg chg="custSel addSld delSld modSld sldOrd">
      <pc:chgData name="Ana María Paredes Chaux" userId="abf70c62-206b-400e-b34e-fd0ff3f957fd" providerId="ADAL" clId="{B89B9CEF-721D-4A76-AA82-6CA94A4D440C}" dt="2026-05-25T13:22:33.244" v="254" actId="20577"/>
      <pc:docMkLst>
        <pc:docMk/>
      </pc:docMkLst>
      <pc:sldChg chg="modSp mod">
        <pc:chgData name="Ana María Paredes Chaux" userId="abf70c62-206b-400e-b34e-fd0ff3f957fd" providerId="ADAL" clId="{B89B9CEF-721D-4A76-AA82-6CA94A4D440C}" dt="2026-05-25T13:22:33.244" v="254" actId="20577"/>
        <pc:sldMkLst>
          <pc:docMk/>
          <pc:sldMk cId="1536981635" sldId="290"/>
        </pc:sldMkLst>
        <pc:spChg chg="mod">
          <ac:chgData name="Ana María Paredes Chaux" userId="abf70c62-206b-400e-b34e-fd0ff3f957fd" providerId="ADAL" clId="{B89B9CEF-721D-4A76-AA82-6CA94A4D440C}" dt="2026-05-25T13:22:33.244" v="254" actId="20577"/>
          <ac:spMkLst>
            <pc:docMk/>
            <pc:sldMk cId="1536981635" sldId="290"/>
            <ac:spMk id="2" creationId="{82806758-7D63-631E-B49F-E7C81AAEA85B}"/>
          </ac:spMkLst>
        </pc:spChg>
      </pc:sldChg>
      <pc:sldChg chg="modNotesTx">
        <pc:chgData name="Ana María Paredes Chaux" userId="abf70c62-206b-400e-b34e-fd0ff3f957fd" providerId="ADAL" clId="{B89B9CEF-721D-4A76-AA82-6CA94A4D440C}" dt="2026-04-27T17:07:57.745" v="251" actId="20577"/>
        <pc:sldMkLst>
          <pc:docMk/>
          <pc:sldMk cId="1323620594" sldId="336"/>
        </pc:sldMkLst>
      </pc:sldChg>
      <pc:sldMasterChg chg="delSldLayout">
        <pc:chgData name="Ana María Paredes Chaux" userId="abf70c62-206b-400e-b34e-fd0ff3f957fd" providerId="ADAL" clId="{B89B9CEF-721D-4A76-AA82-6CA94A4D440C}" dt="2026-04-27T17:08:03.978" v="252" actId="47"/>
        <pc:sldMasterMkLst>
          <pc:docMk/>
          <pc:sldMasterMk cId="3220377601" sldId="2147483656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CCE5C-7AC7-4C01-9ADF-49CC3D50A768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31878-370B-4609-A106-03DBEDA18BE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67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>
                <a:solidFill>
                  <a:srgbClr val="02851F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Entender hacia dónde va la organización, qué se espera de cada uno y cómo, trabajando en equipo y con herramientas adecuadas, logramos los resultados propuestos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>
                <a:solidFill>
                  <a:srgbClr val="02851F"/>
                </a:solidFill>
                <a:cs typeface="Futura" panose="020B0602020204020303" pitchFamily="34" charset="-79"/>
              </a:rPr>
              <a:t>El direccionamiento estratégico y los indicadores fomentan una cultura de resultados y trabajo en equipo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b="1" dirty="0">
              <a:solidFill>
                <a:srgbClr val="02851F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31878-370B-4609-A106-03DBEDA18BEC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9411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9E601F-A47B-49BA-9582-A9792E95FF39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626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F0F80D-169E-ACE4-C18B-B4C9CA047D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80EFB7-AE0E-A804-FE9F-1509DBBA7A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060C95-9C09-D1FF-9BAE-6D9BA84E65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908711-6787-4C4A-8EBB-69720C916F52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6B8B76-8CCB-568F-4E38-8CC6C21E1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EC2C5E-285C-2EAA-8BFA-3C313D61E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C86B52-B218-6B48-AC97-11BC197386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9455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Foto Editable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AC02CFDE-47EA-8693-5859-4399472CAF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55996" y="0"/>
            <a:ext cx="7936006" cy="6858001"/>
          </a:xfrm>
          <a:custGeom>
            <a:avLst/>
            <a:gdLst>
              <a:gd name="connsiteX0" fmla="*/ 0 w 9329530"/>
              <a:gd name="connsiteY0" fmla="*/ 0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0 w 9329530"/>
              <a:gd name="connsiteY4" fmla="*/ 0 h 6858000"/>
              <a:gd name="connsiteX0" fmla="*/ 2129246 w 9329530"/>
              <a:gd name="connsiteY0" fmla="*/ 0 h 6897189"/>
              <a:gd name="connsiteX1" fmla="*/ 9329530 w 9329530"/>
              <a:gd name="connsiteY1" fmla="*/ 39189 h 6897189"/>
              <a:gd name="connsiteX2" fmla="*/ 9329530 w 9329530"/>
              <a:gd name="connsiteY2" fmla="*/ 6897189 h 6897189"/>
              <a:gd name="connsiteX3" fmla="*/ 0 w 9329530"/>
              <a:gd name="connsiteY3" fmla="*/ 6897189 h 6897189"/>
              <a:gd name="connsiteX4" fmla="*/ 2129246 w 9329530"/>
              <a:gd name="connsiteY4" fmla="*/ 0 h 6897189"/>
              <a:gd name="connsiteX0" fmla="*/ 2076995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076995 w 9329530"/>
              <a:gd name="connsiteY4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103121 w 9329530"/>
              <a:gd name="connsiteY4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4 w 9329530"/>
              <a:gd name="connsiteY4" fmla="*/ 330490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4 w 9329530"/>
              <a:gd name="connsiteY4" fmla="*/ 330490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4 w 9329530"/>
              <a:gd name="connsiteY4" fmla="*/ 330490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4 w 9329530"/>
              <a:gd name="connsiteY4" fmla="*/ 330490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226525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226525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226525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14814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265714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67621 w 9329530"/>
              <a:gd name="connsiteY4" fmla="*/ 309589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67621 w 9329530"/>
              <a:gd name="connsiteY4" fmla="*/ 309589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67621 w 9329530"/>
              <a:gd name="connsiteY4" fmla="*/ 309589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9 w 9329530"/>
              <a:gd name="connsiteY4" fmla="*/ 339634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9 w 9329530"/>
              <a:gd name="connsiteY4" fmla="*/ 339634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9 w 9329530"/>
              <a:gd name="connsiteY4" fmla="*/ 339634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7877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7877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7877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7877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7877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00400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161212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26526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1346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148149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00400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4 w 9329530"/>
              <a:gd name="connsiteY4" fmla="*/ 3108960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8 w 9329530"/>
              <a:gd name="connsiteY4" fmla="*/ 3174275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8 w 9329530"/>
              <a:gd name="connsiteY4" fmla="*/ 3200401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148150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28433 w 9329530"/>
              <a:gd name="connsiteY4" fmla="*/ 3174276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74276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74276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74276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148151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9 w 9329530"/>
              <a:gd name="connsiteY4" fmla="*/ 3122025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095899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090059 w 9329530"/>
              <a:gd name="connsiteY0" fmla="*/ 0 h 6858001"/>
              <a:gd name="connsiteX1" fmla="*/ 9329530 w 9329530"/>
              <a:gd name="connsiteY1" fmla="*/ 1 h 6858001"/>
              <a:gd name="connsiteX2" fmla="*/ 9329530 w 9329530"/>
              <a:gd name="connsiteY2" fmla="*/ 6858001 h 6858001"/>
              <a:gd name="connsiteX3" fmla="*/ 0 w 9329530"/>
              <a:gd name="connsiteY3" fmla="*/ 6858001 h 6858001"/>
              <a:gd name="connsiteX4" fmla="*/ 2780685 w 9329530"/>
              <a:gd name="connsiteY4" fmla="*/ 3135089 h 6858001"/>
              <a:gd name="connsiteX5" fmla="*/ 2090059 w 9329530"/>
              <a:gd name="connsiteY5" fmla="*/ 0 h 6858001"/>
              <a:gd name="connsiteX0" fmla="*/ 2501415 w 9740886"/>
              <a:gd name="connsiteY0" fmla="*/ 0 h 6858001"/>
              <a:gd name="connsiteX1" fmla="*/ 9740886 w 9740886"/>
              <a:gd name="connsiteY1" fmla="*/ 1 h 6858001"/>
              <a:gd name="connsiteX2" fmla="*/ 9740886 w 9740886"/>
              <a:gd name="connsiteY2" fmla="*/ 6858001 h 6858001"/>
              <a:gd name="connsiteX3" fmla="*/ 411356 w 9740886"/>
              <a:gd name="connsiteY3" fmla="*/ 6858001 h 6858001"/>
              <a:gd name="connsiteX4" fmla="*/ 1798157 w 9740886"/>
              <a:gd name="connsiteY4" fmla="*/ 6084794 h 6858001"/>
              <a:gd name="connsiteX5" fmla="*/ 3192041 w 9740886"/>
              <a:gd name="connsiteY5" fmla="*/ 3135089 h 6858001"/>
              <a:gd name="connsiteX6" fmla="*/ 2501415 w 9740886"/>
              <a:gd name="connsiteY6" fmla="*/ 0 h 6858001"/>
              <a:gd name="connsiteX0" fmla="*/ 2500568 w 9740039"/>
              <a:gd name="connsiteY0" fmla="*/ 0 h 6858001"/>
              <a:gd name="connsiteX1" fmla="*/ 9740039 w 9740039"/>
              <a:gd name="connsiteY1" fmla="*/ 1 h 6858001"/>
              <a:gd name="connsiteX2" fmla="*/ 9740039 w 9740039"/>
              <a:gd name="connsiteY2" fmla="*/ 6858001 h 6858001"/>
              <a:gd name="connsiteX3" fmla="*/ 410509 w 9740039"/>
              <a:gd name="connsiteY3" fmla="*/ 6858001 h 6858001"/>
              <a:gd name="connsiteX4" fmla="*/ 1804033 w 9740039"/>
              <a:gd name="connsiteY4" fmla="*/ 6084794 h 6858001"/>
              <a:gd name="connsiteX5" fmla="*/ 3191194 w 9740039"/>
              <a:gd name="connsiteY5" fmla="*/ 3135089 h 6858001"/>
              <a:gd name="connsiteX6" fmla="*/ 2500568 w 9740039"/>
              <a:gd name="connsiteY6" fmla="*/ 0 h 6858001"/>
              <a:gd name="connsiteX0" fmla="*/ 2502266 w 9741737"/>
              <a:gd name="connsiteY0" fmla="*/ 0 h 6858001"/>
              <a:gd name="connsiteX1" fmla="*/ 9741737 w 9741737"/>
              <a:gd name="connsiteY1" fmla="*/ 1 h 6858001"/>
              <a:gd name="connsiteX2" fmla="*/ 9741737 w 9741737"/>
              <a:gd name="connsiteY2" fmla="*/ 6858001 h 6858001"/>
              <a:gd name="connsiteX3" fmla="*/ 412207 w 9741737"/>
              <a:gd name="connsiteY3" fmla="*/ 6858001 h 6858001"/>
              <a:gd name="connsiteX4" fmla="*/ 1792284 w 9741737"/>
              <a:gd name="connsiteY4" fmla="*/ 6104964 h 6858001"/>
              <a:gd name="connsiteX5" fmla="*/ 3192892 w 9741737"/>
              <a:gd name="connsiteY5" fmla="*/ 3135089 h 6858001"/>
              <a:gd name="connsiteX6" fmla="*/ 2502266 w 9741737"/>
              <a:gd name="connsiteY6" fmla="*/ 0 h 6858001"/>
              <a:gd name="connsiteX0" fmla="*/ 2500568 w 9740039"/>
              <a:gd name="connsiteY0" fmla="*/ 0 h 6858001"/>
              <a:gd name="connsiteX1" fmla="*/ 9740039 w 9740039"/>
              <a:gd name="connsiteY1" fmla="*/ 1 h 6858001"/>
              <a:gd name="connsiteX2" fmla="*/ 9740039 w 9740039"/>
              <a:gd name="connsiteY2" fmla="*/ 6858001 h 6858001"/>
              <a:gd name="connsiteX3" fmla="*/ 410509 w 9740039"/>
              <a:gd name="connsiteY3" fmla="*/ 6858001 h 6858001"/>
              <a:gd name="connsiteX4" fmla="*/ 1804033 w 9740039"/>
              <a:gd name="connsiteY4" fmla="*/ 6091517 h 6858001"/>
              <a:gd name="connsiteX5" fmla="*/ 3191194 w 9740039"/>
              <a:gd name="connsiteY5" fmla="*/ 3135089 h 6858001"/>
              <a:gd name="connsiteX6" fmla="*/ 2500568 w 9740039"/>
              <a:gd name="connsiteY6" fmla="*/ 0 h 6858001"/>
              <a:gd name="connsiteX0" fmla="*/ 2500568 w 9740039"/>
              <a:gd name="connsiteY0" fmla="*/ 0 h 6858001"/>
              <a:gd name="connsiteX1" fmla="*/ 9740039 w 9740039"/>
              <a:gd name="connsiteY1" fmla="*/ 1 h 6858001"/>
              <a:gd name="connsiteX2" fmla="*/ 9740039 w 9740039"/>
              <a:gd name="connsiteY2" fmla="*/ 6858001 h 6858001"/>
              <a:gd name="connsiteX3" fmla="*/ 410509 w 9740039"/>
              <a:gd name="connsiteY3" fmla="*/ 6858001 h 6858001"/>
              <a:gd name="connsiteX4" fmla="*/ 1804033 w 9740039"/>
              <a:gd name="connsiteY4" fmla="*/ 6091517 h 6858001"/>
              <a:gd name="connsiteX5" fmla="*/ 3191194 w 9740039"/>
              <a:gd name="connsiteY5" fmla="*/ 3135089 h 6858001"/>
              <a:gd name="connsiteX6" fmla="*/ 2500568 w 9740039"/>
              <a:gd name="connsiteY6" fmla="*/ 0 h 6858001"/>
              <a:gd name="connsiteX0" fmla="*/ 2500568 w 9740039"/>
              <a:gd name="connsiteY0" fmla="*/ 0 h 6858001"/>
              <a:gd name="connsiteX1" fmla="*/ 9740039 w 9740039"/>
              <a:gd name="connsiteY1" fmla="*/ 1 h 6858001"/>
              <a:gd name="connsiteX2" fmla="*/ 9740039 w 9740039"/>
              <a:gd name="connsiteY2" fmla="*/ 6858001 h 6858001"/>
              <a:gd name="connsiteX3" fmla="*/ 410509 w 9740039"/>
              <a:gd name="connsiteY3" fmla="*/ 6858001 h 6858001"/>
              <a:gd name="connsiteX4" fmla="*/ 1804033 w 9740039"/>
              <a:gd name="connsiteY4" fmla="*/ 6091517 h 6858001"/>
              <a:gd name="connsiteX5" fmla="*/ 3191194 w 9740039"/>
              <a:gd name="connsiteY5" fmla="*/ 3135089 h 6858001"/>
              <a:gd name="connsiteX6" fmla="*/ 2500568 w 9740039"/>
              <a:gd name="connsiteY6" fmla="*/ 0 h 6858001"/>
              <a:gd name="connsiteX0" fmla="*/ 2500568 w 9740039"/>
              <a:gd name="connsiteY0" fmla="*/ 0 h 6858001"/>
              <a:gd name="connsiteX1" fmla="*/ 9740039 w 9740039"/>
              <a:gd name="connsiteY1" fmla="*/ 1 h 6858001"/>
              <a:gd name="connsiteX2" fmla="*/ 9740039 w 9740039"/>
              <a:gd name="connsiteY2" fmla="*/ 6858001 h 6858001"/>
              <a:gd name="connsiteX3" fmla="*/ 410509 w 9740039"/>
              <a:gd name="connsiteY3" fmla="*/ 6858001 h 6858001"/>
              <a:gd name="connsiteX4" fmla="*/ 1804033 w 9740039"/>
              <a:gd name="connsiteY4" fmla="*/ 6091517 h 6858001"/>
              <a:gd name="connsiteX5" fmla="*/ 3191194 w 9740039"/>
              <a:gd name="connsiteY5" fmla="*/ 3135089 h 6858001"/>
              <a:gd name="connsiteX6" fmla="*/ 2500568 w 9740039"/>
              <a:gd name="connsiteY6" fmla="*/ 0 h 6858001"/>
              <a:gd name="connsiteX0" fmla="*/ 2481183 w 9720654"/>
              <a:gd name="connsiteY0" fmla="*/ 0 h 6858001"/>
              <a:gd name="connsiteX1" fmla="*/ 9720654 w 9720654"/>
              <a:gd name="connsiteY1" fmla="*/ 1 h 6858001"/>
              <a:gd name="connsiteX2" fmla="*/ 9720654 w 9720654"/>
              <a:gd name="connsiteY2" fmla="*/ 6858001 h 6858001"/>
              <a:gd name="connsiteX3" fmla="*/ 391124 w 9720654"/>
              <a:gd name="connsiteY3" fmla="*/ 6858001 h 6858001"/>
              <a:gd name="connsiteX4" fmla="*/ 2228401 w 9720654"/>
              <a:gd name="connsiteY4" fmla="*/ 6367182 h 6858001"/>
              <a:gd name="connsiteX5" fmla="*/ 1784648 w 9720654"/>
              <a:gd name="connsiteY5" fmla="*/ 6091517 h 6858001"/>
              <a:gd name="connsiteX6" fmla="*/ 3171809 w 9720654"/>
              <a:gd name="connsiteY6" fmla="*/ 3135089 h 6858001"/>
              <a:gd name="connsiteX7" fmla="*/ 2481183 w 9720654"/>
              <a:gd name="connsiteY7" fmla="*/ 0 h 6858001"/>
              <a:gd name="connsiteX0" fmla="*/ 2481183 w 9720654"/>
              <a:gd name="connsiteY0" fmla="*/ 0 h 6858001"/>
              <a:gd name="connsiteX1" fmla="*/ 9720654 w 9720654"/>
              <a:gd name="connsiteY1" fmla="*/ 1 h 6858001"/>
              <a:gd name="connsiteX2" fmla="*/ 9720654 w 9720654"/>
              <a:gd name="connsiteY2" fmla="*/ 6858001 h 6858001"/>
              <a:gd name="connsiteX3" fmla="*/ 391124 w 9720654"/>
              <a:gd name="connsiteY3" fmla="*/ 6858001 h 6858001"/>
              <a:gd name="connsiteX4" fmla="*/ 2228401 w 9720654"/>
              <a:gd name="connsiteY4" fmla="*/ 6367182 h 6858001"/>
              <a:gd name="connsiteX5" fmla="*/ 1784648 w 9720654"/>
              <a:gd name="connsiteY5" fmla="*/ 6091517 h 6858001"/>
              <a:gd name="connsiteX6" fmla="*/ 3171809 w 9720654"/>
              <a:gd name="connsiteY6" fmla="*/ 3135089 h 6858001"/>
              <a:gd name="connsiteX7" fmla="*/ 2481183 w 9720654"/>
              <a:gd name="connsiteY7" fmla="*/ 0 h 6858001"/>
              <a:gd name="connsiteX0" fmla="*/ 2481183 w 9720654"/>
              <a:gd name="connsiteY0" fmla="*/ 0 h 6858001"/>
              <a:gd name="connsiteX1" fmla="*/ 9720654 w 9720654"/>
              <a:gd name="connsiteY1" fmla="*/ 1 h 6858001"/>
              <a:gd name="connsiteX2" fmla="*/ 9720654 w 9720654"/>
              <a:gd name="connsiteY2" fmla="*/ 6858001 h 6858001"/>
              <a:gd name="connsiteX3" fmla="*/ 391124 w 9720654"/>
              <a:gd name="connsiteY3" fmla="*/ 6858001 h 6858001"/>
              <a:gd name="connsiteX4" fmla="*/ 2228401 w 9720654"/>
              <a:gd name="connsiteY4" fmla="*/ 6367182 h 6858001"/>
              <a:gd name="connsiteX5" fmla="*/ 1784648 w 9720654"/>
              <a:gd name="connsiteY5" fmla="*/ 6091517 h 6858001"/>
              <a:gd name="connsiteX6" fmla="*/ 3171809 w 9720654"/>
              <a:gd name="connsiteY6" fmla="*/ 3135089 h 6858001"/>
              <a:gd name="connsiteX7" fmla="*/ 2481183 w 9720654"/>
              <a:gd name="connsiteY7" fmla="*/ 0 h 6858001"/>
              <a:gd name="connsiteX0" fmla="*/ 2462428 w 9701899"/>
              <a:gd name="connsiteY0" fmla="*/ 0 h 6858001"/>
              <a:gd name="connsiteX1" fmla="*/ 9701899 w 9701899"/>
              <a:gd name="connsiteY1" fmla="*/ 1 h 6858001"/>
              <a:gd name="connsiteX2" fmla="*/ 9701899 w 9701899"/>
              <a:gd name="connsiteY2" fmla="*/ 6858001 h 6858001"/>
              <a:gd name="connsiteX3" fmla="*/ 372369 w 9701899"/>
              <a:gd name="connsiteY3" fmla="*/ 6858001 h 6858001"/>
              <a:gd name="connsiteX4" fmla="*/ 2209646 w 9701899"/>
              <a:gd name="connsiteY4" fmla="*/ 6367182 h 6858001"/>
              <a:gd name="connsiteX5" fmla="*/ 1765893 w 9701899"/>
              <a:gd name="connsiteY5" fmla="*/ 6091517 h 6858001"/>
              <a:gd name="connsiteX6" fmla="*/ 3153054 w 9701899"/>
              <a:gd name="connsiteY6" fmla="*/ 3135089 h 6858001"/>
              <a:gd name="connsiteX7" fmla="*/ 2462428 w 9701899"/>
              <a:gd name="connsiteY7" fmla="*/ 0 h 6858001"/>
              <a:gd name="connsiteX0" fmla="*/ 908487 w 8147958"/>
              <a:gd name="connsiteY0" fmla="*/ 0 h 6858001"/>
              <a:gd name="connsiteX1" fmla="*/ 8147958 w 8147958"/>
              <a:gd name="connsiteY1" fmla="*/ 1 h 6858001"/>
              <a:gd name="connsiteX2" fmla="*/ 8147958 w 8147958"/>
              <a:gd name="connsiteY2" fmla="*/ 6858001 h 6858001"/>
              <a:gd name="connsiteX3" fmla="*/ 647228 w 8147958"/>
              <a:gd name="connsiteY3" fmla="*/ 6851278 h 6858001"/>
              <a:gd name="connsiteX4" fmla="*/ 655705 w 8147958"/>
              <a:gd name="connsiteY4" fmla="*/ 6367182 h 6858001"/>
              <a:gd name="connsiteX5" fmla="*/ 211952 w 8147958"/>
              <a:gd name="connsiteY5" fmla="*/ 6091517 h 6858001"/>
              <a:gd name="connsiteX6" fmla="*/ 1599113 w 8147958"/>
              <a:gd name="connsiteY6" fmla="*/ 3135089 h 6858001"/>
              <a:gd name="connsiteX7" fmla="*/ 908487 w 8147958"/>
              <a:gd name="connsiteY7" fmla="*/ 0 h 6858001"/>
              <a:gd name="connsiteX0" fmla="*/ 69653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696535 w 7936006"/>
              <a:gd name="connsiteY7" fmla="*/ 0 h 6858001"/>
              <a:gd name="connsiteX0" fmla="*/ 69653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696535 w 7936006"/>
              <a:gd name="connsiteY7" fmla="*/ 0 h 6858001"/>
              <a:gd name="connsiteX0" fmla="*/ 69653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696535 w 7936006"/>
              <a:gd name="connsiteY7" fmla="*/ 0 h 6858001"/>
              <a:gd name="connsiteX0" fmla="*/ 69653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696535 w 7936006"/>
              <a:gd name="connsiteY7" fmla="*/ 0 h 6858001"/>
              <a:gd name="connsiteX0" fmla="*/ 69653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696535 w 7936006"/>
              <a:gd name="connsiteY7" fmla="*/ 0 h 6858001"/>
              <a:gd name="connsiteX0" fmla="*/ 71670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16705 w 7936006"/>
              <a:gd name="connsiteY7" fmla="*/ 0 h 6858001"/>
              <a:gd name="connsiteX0" fmla="*/ 73687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36875 w 7936006"/>
              <a:gd name="connsiteY7" fmla="*/ 0 h 6858001"/>
              <a:gd name="connsiteX0" fmla="*/ 73687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36875 w 7936006"/>
              <a:gd name="connsiteY7" fmla="*/ 0 h 6858001"/>
              <a:gd name="connsiteX0" fmla="*/ 73687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36875 w 7936006"/>
              <a:gd name="connsiteY7" fmla="*/ 0 h 6858001"/>
              <a:gd name="connsiteX0" fmla="*/ 73687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36875 w 7936006"/>
              <a:gd name="connsiteY7" fmla="*/ 0 h 6858001"/>
              <a:gd name="connsiteX0" fmla="*/ 73687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36875 w 7936006"/>
              <a:gd name="connsiteY7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936006" h="6858001">
                <a:moveTo>
                  <a:pt x="736875" y="0"/>
                </a:moveTo>
                <a:lnTo>
                  <a:pt x="7936006" y="1"/>
                </a:lnTo>
                <a:lnTo>
                  <a:pt x="7936006" y="6858001"/>
                </a:lnTo>
                <a:lnTo>
                  <a:pt x="435276" y="6851278"/>
                </a:lnTo>
                <a:cubicBezTo>
                  <a:pt x="438264" y="6726892"/>
                  <a:pt x="433376" y="6535270"/>
                  <a:pt x="443753" y="6367182"/>
                </a:cubicBezTo>
                <a:cubicBezTo>
                  <a:pt x="360001" y="6111688"/>
                  <a:pt x="193510" y="6090075"/>
                  <a:pt x="0" y="6091517"/>
                </a:cubicBezTo>
                <a:cubicBezTo>
                  <a:pt x="1041671" y="5148303"/>
                  <a:pt x="1393216" y="3941913"/>
                  <a:pt x="1387161" y="3135089"/>
                </a:cubicBezTo>
                <a:cubicBezTo>
                  <a:pt x="1483924" y="2326728"/>
                  <a:pt x="947553" y="977793"/>
                  <a:pt x="736875" y="0"/>
                </a:cubicBezTo>
                <a:close/>
              </a:path>
            </a:pathLst>
          </a:custGeom>
        </p:spPr>
        <p:txBody>
          <a:bodyPr/>
          <a:lstStyle/>
          <a:p>
            <a:endParaRPr lang="en-CO"/>
          </a:p>
        </p:txBody>
      </p:sp>
      <p:pic>
        <p:nvPicPr>
          <p:cNvPr id="3" name="Picture 2" descr="A green and black background&#10;&#10;Description automatically generated">
            <a:extLst>
              <a:ext uri="{FF2B5EF4-FFF2-40B4-BE49-F238E27FC236}">
                <a16:creationId xmlns:a16="http://schemas.microsoft.com/office/drawing/2014/main" id="{6300E1C9-CA10-4738-1899-290251340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685183" cy="6858000"/>
          </a:xfrm>
          <a:prstGeom prst="rect">
            <a:avLst/>
          </a:prstGeom>
        </p:spPr>
      </p:pic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D6F5959-E6D0-DB24-7BA1-695D57DF8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8425" y="1406767"/>
            <a:ext cx="1782425" cy="16830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9900" b="1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007AF9D-FEC6-7C30-E9F7-8E16B8F42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747" y="4496559"/>
            <a:ext cx="3915785" cy="3471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8B6DD3E-2A6D-12A2-3DEA-A4FFFD849A9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1746" y="3009416"/>
            <a:ext cx="3915785" cy="1468092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bg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12" name="Picture 11" descr="A green and white logo&#10;&#10;Description automatically generated">
            <a:extLst>
              <a:ext uri="{FF2B5EF4-FFF2-40B4-BE49-F238E27FC236}">
                <a16:creationId xmlns:a16="http://schemas.microsoft.com/office/drawing/2014/main" id="{B6BB5662-83FF-6BA8-3D82-9B748A48E9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1336" y="6082748"/>
            <a:ext cx="2579935" cy="77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869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Foto Editable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00E1C9-CA10-4738-1899-290251340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250"/>
          <a:stretch/>
        </p:blipFill>
        <p:spPr>
          <a:xfrm>
            <a:off x="6492239" y="0"/>
            <a:ext cx="5699761" cy="6857999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3CE2768D-3895-9182-A6F0-BC32CB465A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4999" y="1406767"/>
            <a:ext cx="1782425" cy="16830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99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BD7736F-2B3E-E687-5F6E-7E10F5F20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8321" y="4496559"/>
            <a:ext cx="3915785" cy="3471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587428F-C4B2-32E2-FA72-C198EFEE40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88320" y="3009416"/>
            <a:ext cx="3915785" cy="1468092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9" name="Picture 8" descr="A green and white logo&#10;&#10;Description automatically generated">
            <a:extLst>
              <a:ext uri="{FF2B5EF4-FFF2-40B4-BE49-F238E27FC236}">
                <a16:creationId xmlns:a16="http://schemas.microsoft.com/office/drawing/2014/main" id="{25A7AE71-B0D6-0CF2-DDFF-6E5FEB97D6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4985" y="6082748"/>
            <a:ext cx="2579935" cy="775252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FB4C49-FB68-082E-C530-825ED746B2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7933387" cy="6871064"/>
          </a:xfrm>
          <a:custGeom>
            <a:avLst/>
            <a:gdLst>
              <a:gd name="connsiteX0" fmla="*/ 0 w 7954963"/>
              <a:gd name="connsiteY0" fmla="*/ 0 h 6858000"/>
              <a:gd name="connsiteX1" fmla="*/ 7954963 w 7954963"/>
              <a:gd name="connsiteY1" fmla="*/ 0 h 6858000"/>
              <a:gd name="connsiteX2" fmla="*/ 7954963 w 7954963"/>
              <a:gd name="connsiteY2" fmla="*/ 6858000 h 6858000"/>
              <a:gd name="connsiteX3" fmla="*/ 0 w 7954963"/>
              <a:gd name="connsiteY3" fmla="*/ 6858000 h 6858000"/>
              <a:gd name="connsiteX4" fmla="*/ 0 w 7954963"/>
              <a:gd name="connsiteY4" fmla="*/ 0 h 6858000"/>
              <a:gd name="connsiteX0" fmla="*/ 0 w 7954963"/>
              <a:gd name="connsiteY0" fmla="*/ 26126 h 6884126"/>
              <a:gd name="connsiteX1" fmla="*/ 7197317 w 7954963"/>
              <a:gd name="connsiteY1" fmla="*/ 0 h 6884126"/>
              <a:gd name="connsiteX2" fmla="*/ 7954963 w 7954963"/>
              <a:gd name="connsiteY2" fmla="*/ 6884126 h 6884126"/>
              <a:gd name="connsiteX3" fmla="*/ 0 w 7954963"/>
              <a:gd name="connsiteY3" fmla="*/ 6884126 h 6884126"/>
              <a:gd name="connsiteX4" fmla="*/ 0 w 7954963"/>
              <a:gd name="connsiteY4" fmla="*/ 26126 h 6884126"/>
              <a:gd name="connsiteX0" fmla="*/ 0 w 7954963"/>
              <a:gd name="connsiteY0" fmla="*/ 13064 h 6871064"/>
              <a:gd name="connsiteX1" fmla="*/ 7197317 w 7954963"/>
              <a:gd name="connsiteY1" fmla="*/ 0 h 6871064"/>
              <a:gd name="connsiteX2" fmla="*/ 7954963 w 7954963"/>
              <a:gd name="connsiteY2" fmla="*/ 6871064 h 6871064"/>
              <a:gd name="connsiteX3" fmla="*/ 0 w 7954963"/>
              <a:gd name="connsiteY3" fmla="*/ 6871064 h 6871064"/>
              <a:gd name="connsiteX4" fmla="*/ 0 w 7954963"/>
              <a:gd name="connsiteY4" fmla="*/ 13064 h 6871064"/>
              <a:gd name="connsiteX0" fmla="*/ 0 w 7954963"/>
              <a:gd name="connsiteY0" fmla="*/ 13064 h 6871064"/>
              <a:gd name="connsiteX1" fmla="*/ 7197317 w 7954963"/>
              <a:gd name="connsiteY1" fmla="*/ 0 h 6871064"/>
              <a:gd name="connsiteX2" fmla="*/ 6557554 w 7954963"/>
              <a:gd name="connsiteY2" fmla="*/ 3291841 h 6871064"/>
              <a:gd name="connsiteX3" fmla="*/ 7954963 w 7954963"/>
              <a:gd name="connsiteY3" fmla="*/ 6871064 h 6871064"/>
              <a:gd name="connsiteX4" fmla="*/ 0 w 7954963"/>
              <a:gd name="connsiteY4" fmla="*/ 6871064 h 6871064"/>
              <a:gd name="connsiteX5" fmla="*/ 0 w 7954963"/>
              <a:gd name="connsiteY5" fmla="*/ 13064 h 6871064"/>
              <a:gd name="connsiteX0" fmla="*/ 0 w 7954963"/>
              <a:gd name="connsiteY0" fmla="*/ 13064 h 6871064"/>
              <a:gd name="connsiteX1" fmla="*/ 7197317 w 7954963"/>
              <a:gd name="connsiteY1" fmla="*/ 0 h 6871064"/>
              <a:gd name="connsiteX2" fmla="*/ 6557554 w 7954963"/>
              <a:gd name="connsiteY2" fmla="*/ 3291841 h 6871064"/>
              <a:gd name="connsiteX3" fmla="*/ 7954963 w 7954963"/>
              <a:gd name="connsiteY3" fmla="*/ 6871064 h 6871064"/>
              <a:gd name="connsiteX4" fmla="*/ 0 w 7954963"/>
              <a:gd name="connsiteY4" fmla="*/ 6871064 h 6871064"/>
              <a:gd name="connsiteX5" fmla="*/ 0 w 7954963"/>
              <a:gd name="connsiteY5" fmla="*/ 13064 h 6871064"/>
              <a:gd name="connsiteX0" fmla="*/ 0 w 7954963"/>
              <a:gd name="connsiteY0" fmla="*/ 13064 h 6871064"/>
              <a:gd name="connsiteX1" fmla="*/ 7197317 w 7954963"/>
              <a:gd name="connsiteY1" fmla="*/ 0 h 6871064"/>
              <a:gd name="connsiteX2" fmla="*/ 6557554 w 7954963"/>
              <a:gd name="connsiteY2" fmla="*/ 3291841 h 6871064"/>
              <a:gd name="connsiteX3" fmla="*/ 7954963 w 7954963"/>
              <a:gd name="connsiteY3" fmla="*/ 6871064 h 6871064"/>
              <a:gd name="connsiteX4" fmla="*/ 0 w 7954963"/>
              <a:gd name="connsiteY4" fmla="*/ 6871064 h 6871064"/>
              <a:gd name="connsiteX5" fmla="*/ 0 w 7954963"/>
              <a:gd name="connsiteY5" fmla="*/ 13064 h 6871064"/>
              <a:gd name="connsiteX0" fmla="*/ 0 w 7954963"/>
              <a:gd name="connsiteY0" fmla="*/ 13064 h 6871064"/>
              <a:gd name="connsiteX1" fmla="*/ 7197317 w 7954963"/>
              <a:gd name="connsiteY1" fmla="*/ 0 h 6871064"/>
              <a:gd name="connsiteX2" fmla="*/ 6557554 w 7954963"/>
              <a:gd name="connsiteY2" fmla="*/ 3291841 h 6871064"/>
              <a:gd name="connsiteX3" fmla="*/ 7954963 w 7954963"/>
              <a:gd name="connsiteY3" fmla="*/ 6871064 h 6871064"/>
              <a:gd name="connsiteX4" fmla="*/ 0 w 7954963"/>
              <a:gd name="connsiteY4" fmla="*/ 6871064 h 6871064"/>
              <a:gd name="connsiteX5" fmla="*/ 0 w 7954963"/>
              <a:gd name="connsiteY5" fmla="*/ 13064 h 6871064"/>
              <a:gd name="connsiteX0" fmla="*/ 0 w 8568917"/>
              <a:gd name="connsiteY0" fmla="*/ 13064 h 6871064"/>
              <a:gd name="connsiteX1" fmla="*/ 7197317 w 8568917"/>
              <a:gd name="connsiteY1" fmla="*/ 0 h 6871064"/>
              <a:gd name="connsiteX2" fmla="*/ 6557554 w 8568917"/>
              <a:gd name="connsiteY2" fmla="*/ 3291841 h 6871064"/>
              <a:gd name="connsiteX3" fmla="*/ 8568917 w 8568917"/>
              <a:gd name="connsiteY3" fmla="*/ 6858001 h 6871064"/>
              <a:gd name="connsiteX4" fmla="*/ 0 w 8568917"/>
              <a:gd name="connsiteY4" fmla="*/ 6871064 h 6871064"/>
              <a:gd name="connsiteX5" fmla="*/ 0 w 8568917"/>
              <a:gd name="connsiteY5" fmla="*/ 13064 h 6871064"/>
              <a:gd name="connsiteX0" fmla="*/ 0 w 8568917"/>
              <a:gd name="connsiteY0" fmla="*/ 13064 h 6871064"/>
              <a:gd name="connsiteX1" fmla="*/ 7197317 w 8568917"/>
              <a:gd name="connsiteY1" fmla="*/ 0 h 6871064"/>
              <a:gd name="connsiteX2" fmla="*/ 6557554 w 8568917"/>
              <a:gd name="connsiteY2" fmla="*/ 3291841 h 6871064"/>
              <a:gd name="connsiteX3" fmla="*/ 8568917 w 8568917"/>
              <a:gd name="connsiteY3" fmla="*/ 6858001 h 6871064"/>
              <a:gd name="connsiteX4" fmla="*/ 0 w 8568917"/>
              <a:gd name="connsiteY4" fmla="*/ 6871064 h 6871064"/>
              <a:gd name="connsiteX5" fmla="*/ 0 w 8568917"/>
              <a:gd name="connsiteY5" fmla="*/ 13064 h 6871064"/>
              <a:gd name="connsiteX0" fmla="*/ 0 w 8751797"/>
              <a:gd name="connsiteY0" fmla="*/ 13064 h 6871064"/>
              <a:gd name="connsiteX1" fmla="*/ 7197317 w 8751797"/>
              <a:gd name="connsiteY1" fmla="*/ 0 h 6871064"/>
              <a:gd name="connsiteX2" fmla="*/ 6557554 w 8751797"/>
              <a:gd name="connsiteY2" fmla="*/ 3291841 h 6871064"/>
              <a:gd name="connsiteX3" fmla="*/ 8751797 w 8751797"/>
              <a:gd name="connsiteY3" fmla="*/ 6858001 h 6871064"/>
              <a:gd name="connsiteX4" fmla="*/ 0 w 8751797"/>
              <a:gd name="connsiteY4" fmla="*/ 6871064 h 6871064"/>
              <a:gd name="connsiteX5" fmla="*/ 0 w 8751797"/>
              <a:gd name="connsiteY5" fmla="*/ 13064 h 6871064"/>
              <a:gd name="connsiteX0" fmla="*/ 0 w 8751797"/>
              <a:gd name="connsiteY0" fmla="*/ 13064 h 6871064"/>
              <a:gd name="connsiteX1" fmla="*/ 7197317 w 8751797"/>
              <a:gd name="connsiteY1" fmla="*/ 0 h 6871064"/>
              <a:gd name="connsiteX2" fmla="*/ 6557554 w 8751797"/>
              <a:gd name="connsiteY2" fmla="*/ 3291841 h 6871064"/>
              <a:gd name="connsiteX3" fmla="*/ 8751797 w 8751797"/>
              <a:gd name="connsiteY3" fmla="*/ 6858001 h 6871064"/>
              <a:gd name="connsiteX4" fmla="*/ 0 w 8751797"/>
              <a:gd name="connsiteY4" fmla="*/ 6871064 h 6871064"/>
              <a:gd name="connsiteX5" fmla="*/ 0 w 8751797"/>
              <a:gd name="connsiteY5" fmla="*/ 13064 h 6871064"/>
              <a:gd name="connsiteX0" fmla="*/ 0 w 8751797"/>
              <a:gd name="connsiteY0" fmla="*/ 13064 h 6871064"/>
              <a:gd name="connsiteX1" fmla="*/ 7197317 w 8751797"/>
              <a:gd name="connsiteY1" fmla="*/ 0 h 6871064"/>
              <a:gd name="connsiteX2" fmla="*/ 6557554 w 8751797"/>
              <a:gd name="connsiteY2" fmla="*/ 3291841 h 6871064"/>
              <a:gd name="connsiteX3" fmla="*/ 8751797 w 8751797"/>
              <a:gd name="connsiteY3" fmla="*/ 6858001 h 6871064"/>
              <a:gd name="connsiteX4" fmla="*/ 0 w 8751797"/>
              <a:gd name="connsiteY4" fmla="*/ 6871064 h 6871064"/>
              <a:gd name="connsiteX5" fmla="*/ 0 w 8751797"/>
              <a:gd name="connsiteY5" fmla="*/ 13064 h 6871064"/>
              <a:gd name="connsiteX0" fmla="*/ 0 w 8751797"/>
              <a:gd name="connsiteY0" fmla="*/ 13064 h 6871064"/>
              <a:gd name="connsiteX1" fmla="*/ 7197317 w 8751797"/>
              <a:gd name="connsiteY1" fmla="*/ 0 h 6871064"/>
              <a:gd name="connsiteX2" fmla="*/ 6557554 w 8751797"/>
              <a:gd name="connsiteY2" fmla="*/ 3291841 h 6871064"/>
              <a:gd name="connsiteX3" fmla="*/ 8751797 w 8751797"/>
              <a:gd name="connsiteY3" fmla="*/ 6858001 h 6871064"/>
              <a:gd name="connsiteX4" fmla="*/ 0 w 8751797"/>
              <a:gd name="connsiteY4" fmla="*/ 6871064 h 6871064"/>
              <a:gd name="connsiteX5" fmla="*/ 0 w 8751797"/>
              <a:gd name="connsiteY5" fmla="*/ 13064 h 6871064"/>
              <a:gd name="connsiteX0" fmla="*/ 0 w 9231207"/>
              <a:gd name="connsiteY0" fmla="*/ 13064 h 6871064"/>
              <a:gd name="connsiteX1" fmla="*/ 7197317 w 9231207"/>
              <a:gd name="connsiteY1" fmla="*/ 0 h 6871064"/>
              <a:gd name="connsiteX2" fmla="*/ 6557554 w 9231207"/>
              <a:gd name="connsiteY2" fmla="*/ 3291841 h 6871064"/>
              <a:gd name="connsiteX3" fmla="*/ 7920507 w 9231207"/>
              <a:gd name="connsiteY3" fmla="*/ 6104771 h 6871064"/>
              <a:gd name="connsiteX4" fmla="*/ 8751797 w 9231207"/>
              <a:gd name="connsiteY4" fmla="*/ 6858001 h 6871064"/>
              <a:gd name="connsiteX5" fmla="*/ 0 w 9231207"/>
              <a:gd name="connsiteY5" fmla="*/ 6871064 h 6871064"/>
              <a:gd name="connsiteX6" fmla="*/ 0 w 9231207"/>
              <a:gd name="connsiteY6" fmla="*/ 13064 h 6871064"/>
              <a:gd name="connsiteX0" fmla="*/ 0 w 9231207"/>
              <a:gd name="connsiteY0" fmla="*/ 13064 h 6871064"/>
              <a:gd name="connsiteX1" fmla="*/ 7197317 w 9231207"/>
              <a:gd name="connsiteY1" fmla="*/ 0 h 6871064"/>
              <a:gd name="connsiteX2" fmla="*/ 6557554 w 9231207"/>
              <a:gd name="connsiteY2" fmla="*/ 3291841 h 6871064"/>
              <a:gd name="connsiteX3" fmla="*/ 7920507 w 9231207"/>
              <a:gd name="connsiteY3" fmla="*/ 6104771 h 6871064"/>
              <a:gd name="connsiteX4" fmla="*/ 8751797 w 9231207"/>
              <a:gd name="connsiteY4" fmla="*/ 6858001 h 6871064"/>
              <a:gd name="connsiteX5" fmla="*/ 0 w 9231207"/>
              <a:gd name="connsiteY5" fmla="*/ 6871064 h 6871064"/>
              <a:gd name="connsiteX6" fmla="*/ 0 w 9231207"/>
              <a:gd name="connsiteY6" fmla="*/ 13064 h 6871064"/>
              <a:gd name="connsiteX0" fmla="*/ 0 w 9232311"/>
              <a:gd name="connsiteY0" fmla="*/ 13064 h 6871064"/>
              <a:gd name="connsiteX1" fmla="*/ 7197317 w 9232311"/>
              <a:gd name="connsiteY1" fmla="*/ 0 h 6871064"/>
              <a:gd name="connsiteX2" fmla="*/ 6557554 w 9232311"/>
              <a:gd name="connsiteY2" fmla="*/ 3291841 h 6871064"/>
              <a:gd name="connsiteX3" fmla="*/ 7926947 w 9232311"/>
              <a:gd name="connsiteY3" fmla="*/ 6117650 h 6871064"/>
              <a:gd name="connsiteX4" fmla="*/ 8751797 w 9232311"/>
              <a:gd name="connsiteY4" fmla="*/ 6858001 h 6871064"/>
              <a:gd name="connsiteX5" fmla="*/ 0 w 9232311"/>
              <a:gd name="connsiteY5" fmla="*/ 6871064 h 6871064"/>
              <a:gd name="connsiteX6" fmla="*/ 0 w 9232311"/>
              <a:gd name="connsiteY6" fmla="*/ 13064 h 6871064"/>
              <a:gd name="connsiteX0" fmla="*/ 0 w 9233419"/>
              <a:gd name="connsiteY0" fmla="*/ 13064 h 6871064"/>
              <a:gd name="connsiteX1" fmla="*/ 7197317 w 9233419"/>
              <a:gd name="connsiteY1" fmla="*/ 0 h 6871064"/>
              <a:gd name="connsiteX2" fmla="*/ 6557554 w 9233419"/>
              <a:gd name="connsiteY2" fmla="*/ 3291841 h 6871064"/>
              <a:gd name="connsiteX3" fmla="*/ 7933387 w 9233419"/>
              <a:gd name="connsiteY3" fmla="*/ 6104771 h 6871064"/>
              <a:gd name="connsiteX4" fmla="*/ 8751797 w 9233419"/>
              <a:gd name="connsiteY4" fmla="*/ 6858001 h 6871064"/>
              <a:gd name="connsiteX5" fmla="*/ 0 w 9233419"/>
              <a:gd name="connsiteY5" fmla="*/ 6871064 h 6871064"/>
              <a:gd name="connsiteX6" fmla="*/ 0 w 9233419"/>
              <a:gd name="connsiteY6" fmla="*/ 13064 h 6871064"/>
              <a:gd name="connsiteX0" fmla="*/ 0 w 9233419"/>
              <a:gd name="connsiteY0" fmla="*/ 13064 h 6871064"/>
              <a:gd name="connsiteX1" fmla="*/ 7197317 w 9233419"/>
              <a:gd name="connsiteY1" fmla="*/ 0 h 6871064"/>
              <a:gd name="connsiteX2" fmla="*/ 6557554 w 9233419"/>
              <a:gd name="connsiteY2" fmla="*/ 3291841 h 6871064"/>
              <a:gd name="connsiteX3" fmla="*/ 7933387 w 9233419"/>
              <a:gd name="connsiteY3" fmla="*/ 6104771 h 6871064"/>
              <a:gd name="connsiteX4" fmla="*/ 8751797 w 9233419"/>
              <a:gd name="connsiteY4" fmla="*/ 6858001 h 6871064"/>
              <a:gd name="connsiteX5" fmla="*/ 0 w 9233419"/>
              <a:gd name="connsiteY5" fmla="*/ 6871064 h 6871064"/>
              <a:gd name="connsiteX6" fmla="*/ 0 w 9233419"/>
              <a:gd name="connsiteY6" fmla="*/ 13064 h 6871064"/>
              <a:gd name="connsiteX0" fmla="*/ 0 w 9179023"/>
              <a:gd name="connsiteY0" fmla="*/ 13064 h 6871064"/>
              <a:gd name="connsiteX1" fmla="*/ 7197317 w 9179023"/>
              <a:gd name="connsiteY1" fmla="*/ 0 h 6871064"/>
              <a:gd name="connsiteX2" fmla="*/ 6557554 w 9179023"/>
              <a:gd name="connsiteY2" fmla="*/ 3291841 h 6871064"/>
              <a:gd name="connsiteX3" fmla="*/ 7933387 w 9179023"/>
              <a:gd name="connsiteY3" fmla="*/ 6104771 h 6871064"/>
              <a:gd name="connsiteX4" fmla="*/ 7598535 w 9179023"/>
              <a:gd name="connsiteY4" fmla="*/ 6098332 h 6871064"/>
              <a:gd name="connsiteX5" fmla="*/ 8751797 w 9179023"/>
              <a:gd name="connsiteY5" fmla="*/ 6858001 h 6871064"/>
              <a:gd name="connsiteX6" fmla="*/ 0 w 9179023"/>
              <a:gd name="connsiteY6" fmla="*/ 6871064 h 6871064"/>
              <a:gd name="connsiteX7" fmla="*/ 0 w 9179023"/>
              <a:gd name="connsiteY7" fmla="*/ 13064 h 6871064"/>
              <a:gd name="connsiteX0" fmla="*/ 0 w 9179023"/>
              <a:gd name="connsiteY0" fmla="*/ 13064 h 6871064"/>
              <a:gd name="connsiteX1" fmla="*/ 7197317 w 9179023"/>
              <a:gd name="connsiteY1" fmla="*/ 0 h 6871064"/>
              <a:gd name="connsiteX2" fmla="*/ 6557554 w 9179023"/>
              <a:gd name="connsiteY2" fmla="*/ 3291841 h 6871064"/>
              <a:gd name="connsiteX3" fmla="*/ 7933387 w 9179023"/>
              <a:gd name="connsiteY3" fmla="*/ 6104771 h 6871064"/>
              <a:gd name="connsiteX4" fmla="*/ 7598535 w 9179023"/>
              <a:gd name="connsiteY4" fmla="*/ 6098332 h 6871064"/>
              <a:gd name="connsiteX5" fmla="*/ 8751797 w 9179023"/>
              <a:gd name="connsiteY5" fmla="*/ 6858001 h 6871064"/>
              <a:gd name="connsiteX6" fmla="*/ 0 w 9179023"/>
              <a:gd name="connsiteY6" fmla="*/ 6871064 h 6871064"/>
              <a:gd name="connsiteX7" fmla="*/ 0 w 9179023"/>
              <a:gd name="connsiteY7" fmla="*/ 13064 h 6871064"/>
              <a:gd name="connsiteX0" fmla="*/ 0 w 9186554"/>
              <a:gd name="connsiteY0" fmla="*/ 13064 h 6871064"/>
              <a:gd name="connsiteX1" fmla="*/ 7197317 w 9186554"/>
              <a:gd name="connsiteY1" fmla="*/ 0 h 6871064"/>
              <a:gd name="connsiteX2" fmla="*/ 6557554 w 9186554"/>
              <a:gd name="connsiteY2" fmla="*/ 3291841 h 6871064"/>
              <a:gd name="connsiteX3" fmla="*/ 7933387 w 9186554"/>
              <a:gd name="connsiteY3" fmla="*/ 6104771 h 6871064"/>
              <a:gd name="connsiteX4" fmla="*/ 7598535 w 9186554"/>
              <a:gd name="connsiteY4" fmla="*/ 6098332 h 6871064"/>
              <a:gd name="connsiteX5" fmla="*/ 8751797 w 9186554"/>
              <a:gd name="connsiteY5" fmla="*/ 6858001 h 6871064"/>
              <a:gd name="connsiteX6" fmla="*/ 0 w 9186554"/>
              <a:gd name="connsiteY6" fmla="*/ 6871064 h 6871064"/>
              <a:gd name="connsiteX7" fmla="*/ 0 w 9186554"/>
              <a:gd name="connsiteY7" fmla="*/ 13064 h 6871064"/>
              <a:gd name="connsiteX0" fmla="*/ 0 w 9186554"/>
              <a:gd name="connsiteY0" fmla="*/ 13064 h 6871064"/>
              <a:gd name="connsiteX1" fmla="*/ 7197317 w 9186554"/>
              <a:gd name="connsiteY1" fmla="*/ 0 h 6871064"/>
              <a:gd name="connsiteX2" fmla="*/ 6557554 w 9186554"/>
              <a:gd name="connsiteY2" fmla="*/ 3291841 h 6871064"/>
              <a:gd name="connsiteX3" fmla="*/ 7933387 w 9186554"/>
              <a:gd name="connsiteY3" fmla="*/ 6104771 h 6871064"/>
              <a:gd name="connsiteX4" fmla="*/ 7598535 w 9186554"/>
              <a:gd name="connsiteY4" fmla="*/ 6098332 h 6871064"/>
              <a:gd name="connsiteX5" fmla="*/ 8751797 w 9186554"/>
              <a:gd name="connsiteY5" fmla="*/ 6858001 h 6871064"/>
              <a:gd name="connsiteX6" fmla="*/ 0 w 9186554"/>
              <a:gd name="connsiteY6" fmla="*/ 6871064 h 6871064"/>
              <a:gd name="connsiteX7" fmla="*/ 0 w 9186554"/>
              <a:gd name="connsiteY7" fmla="*/ 13064 h 6871064"/>
              <a:gd name="connsiteX0" fmla="*/ 0 w 9186554"/>
              <a:gd name="connsiteY0" fmla="*/ 13064 h 6871064"/>
              <a:gd name="connsiteX1" fmla="*/ 7197317 w 9186554"/>
              <a:gd name="connsiteY1" fmla="*/ 0 h 6871064"/>
              <a:gd name="connsiteX2" fmla="*/ 6557554 w 9186554"/>
              <a:gd name="connsiteY2" fmla="*/ 3291841 h 6871064"/>
              <a:gd name="connsiteX3" fmla="*/ 7933387 w 9186554"/>
              <a:gd name="connsiteY3" fmla="*/ 6104771 h 6871064"/>
              <a:gd name="connsiteX4" fmla="*/ 7598535 w 9186554"/>
              <a:gd name="connsiteY4" fmla="*/ 6098332 h 6871064"/>
              <a:gd name="connsiteX5" fmla="*/ 8751797 w 9186554"/>
              <a:gd name="connsiteY5" fmla="*/ 6858001 h 6871064"/>
              <a:gd name="connsiteX6" fmla="*/ 7308761 w 9186554"/>
              <a:gd name="connsiteY6" fmla="*/ 6858000 h 6871064"/>
              <a:gd name="connsiteX7" fmla="*/ 0 w 9186554"/>
              <a:gd name="connsiteY7" fmla="*/ 6871064 h 6871064"/>
              <a:gd name="connsiteX8" fmla="*/ 0 w 9186554"/>
              <a:gd name="connsiteY8" fmla="*/ 13064 h 6871064"/>
              <a:gd name="connsiteX0" fmla="*/ 0 w 8070676"/>
              <a:gd name="connsiteY0" fmla="*/ 13064 h 6871064"/>
              <a:gd name="connsiteX1" fmla="*/ 7197317 w 8070676"/>
              <a:gd name="connsiteY1" fmla="*/ 0 h 6871064"/>
              <a:gd name="connsiteX2" fmla="*/ 6557554 w 8070676"/>
              <a:gd name="connsiteY2" fmla="*/ 3291841 h 6871064"/>
              <a:gd name="connsiteX3" fmla="*/ 7933387 w 8070676"/>
              <a:gd name="connsiteY3" fmla="*/ 6104771 h 6871064"/>
              <a:gd name="connsiteX4" fmla="*/ 7598535 w 8070676"/>
              <a:gd name="connsiteY4" fmla="*/ 6098332 h 6871064"/>
              <a:gd name="connsiteX5" fmla="*/ 7315803 w 8070676"/>
              <a:gd name="connsiteY5" fmla="*/ 6413679 h 6871064"/>
              <a:gd name="connsiteX6" fmla="*/ 7308761 w 8070676"/>
              <a:gd name="connsiteY6" fmla="*/ 6858000 h 6871064"/>
              <a:gd name="connsiteX7" fmla="*/ 0 w 8070676"/>
              <a:gd name="connsiteY7" fmla="*/ 6871064 h 6871064"/>
              <a:gd name="connsiteX8" fmla="*/ 0 w 8070676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104771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104771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104771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33387" h="6871064">
                <a:moveTo>
                  <a:pt x="0" y="13064"/>
                </a:moveTo>
                <a:lnTo>
                  <a:pt x="7197317" y="0"/>
                </a:lnTo>
                <a:cubicBezTo>
                  <a:pt x="6908813" y="1424464"/>
                  <a:pt x="6488578" y="2016588"/>
                  <a:pt x="6557554" y="3291841"/>
                </a:cubicBezTo>
                <a:cubicBezTo>
                  <a:pt x="6594373" y="4115047"/>
                  <a:pt x="6962372" y="5188439"/>
                  <a:pt x="7933387" y="6091892"/>
                </a:cubicBezTo>
                <a:cubicBezTo>
                  <a:pt x="7931946" y="6101367"/>
                  <a:pt x="7790544" y="6095143"/>
                  <a:pt x="7598535" y="6098332"/>
                </a:cubicBezTo>
                <a:cubicBezTo>
                  <a:pt x="7535316" y="6101520"/>
                  <a:pt x="7306143" y="6174347"/>
                  <a:pt x="7315803" y="6413679"/>
                </a:cubicBezTo>
                <a:lnTo>
                  <a:pt x="7308761" y="6858000"/>
                </a:lnTo>
                <a:lnTo>
                  <a:pt x="0" y="6871064"/>
                </a:lnTo>
                <a:lnTo>
                  <a:pt x="0" y="13064"/>
                </a:lnTo>
                <a:close/>
              </a:path>
            </a:pathLst>
          </a:custGeom>
        </p:spPr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067374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Foto Editable-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00E1C9-CA10-4738-1899-290251340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3393"/>
          <a:stretch/>
        </p:blipFill>
        <p:spPr>
          <a:xfrm>
            <a:off x="0" y="-3"/>
            <a:ext cx="5682343" cy="6858001"/>
          </a:xfrm>
          <a:prstGeom prst="rect">
            <a:avLst/>
          </a:prstGeom>
        </p:spPr>
      </p:pic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D6F5959-E6D0-DB24-7BA1-695D57DF8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8425" y="1406767"/>
            <a:ext cx="1782425" cy="16830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9900" b="1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007AF9D-FEC6-7C30-E9F7-8E16B8F42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747" y="4496559"/>
            <a:ext cx="3915785" cy="3471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8B6DD3E-2A6D-12A2-3DEA-A4FFFD849A9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1746" y="3009416"/>
            <a:ext cx="3915785" cy="1468092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bg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12" name="Picture 11" descr="A green and white logo&#10;&#10;Description automatically generated">
            <a:extLst>
              <a:ext uri="{FF2B5EF4-FFF2-40B4-BE49-F238E27FC236}">
                <a16:creationId xmlns:a16="http://schemas.microsoft.com/office/drawing/2014/main" id="{B6BB5662-83FF-6BA8-3D82-9B748A48E9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1336" y="6082748"/>
            <a:ext cx="2579935" cy="775252"/>
          </a:xfrm>
          <a:prstGeom prst="rect">
            <a:avLst/>
          </a:prstGeom>
        </p:spPr>
      </p:pic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9A1C5808-A2FC-51AD-F2F1-578AABBFEA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55996" y="0"/>
            <a:ext cx="7936006" cy="6858001"/>
          </a:xfrm>
          <a:custGeom>
            <a:avLst/>
            <a:gdLst>
              <a:gd name="connsiteX0" fmla="*/ 0 w 9329530"/>
              <a:gd name="connsiteY0" fmla="*/ 0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0 w 9329530"/>
              <a:gd name="connsiteY4" fmla="*/ 0 h 6858000"/>
              <a:gd name="connsiteX0" fmla="*/ 2129246 w 9329530"/>
              <a:gd name="connsiteY0" fmla="*/ 0 h 6897189"/>
              <a:gd name="connsiteX1" fmla="*/ 9329530 w 9329530"/>
              <a:gd name="connsiteY1" fmla="*/ 39189 h 6897189"/>
              <a:gd name="connsiteX2" fmla="*/ 9329530 w 9329530"/>
              <a:gd name="connsiteY2" fmla="*/ 6897189 h 6897189"/>
              <a:gd name="connsiteX3" fmla="*/ 0 w 9329530"/>
              <a:gd name="connsiteY3" fmla="*/ 6897189 h 6897189"/>
              <a:gd name="connsiteX4" fmla="*/ 2129246 w 9329530"/>
              <a:gd name="connsiteY4" fmla="*/ 0 h 6897189"/>
              <a:gd name="connsiteX0" fmla="*/ 2076995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076995 w 9329530"/>
              <a:gd name="connsiteY4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103121 w 9329530"/>
              <a:gd name="connsiteY4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4 w 9329530"/>
              <a:gd name="connsiteY4" fmla="*/ 330490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4 w 9329530"/>
              <a:gd name="connsiteY4" fmla="*/ 330490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4 w 9329530"/>
              <a:gd name="connsiteY4" fmla="*/ 330490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4 w 9329530"/>
              <a:gd name="connsiteY4" fmla="*/ 330490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226525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226525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226525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14814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265714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67621 w 9329530"/>
              <a:gd name="connsiteY4" fmla="*/ 309589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67621 w 9329530"/>
              <a:gd name="connsiteY4" fmla="*/ 309589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67621 w 9329530"/>
              <a:gd name="connsiteY4" fmla="*/ 309589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9 w 9329530"/>
              <a:gd name="connsiteY4" fmla="*/ 339634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9 w 9329530"/>
              <a:gd name="connsiteY4" fmla="*/ 339634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9 w 9329530"/>
              <a:gd name="connsiteY4" fmla="*/ 339634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7877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7877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7877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7877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78777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00400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806810 w 9329530"/>
              <a:gd name="connsiteY4" fmla="*/ 3161212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26526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13463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148149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200400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4 w 9329530"/>
              <a:gd name="connsiteY4" fmla="*/ 3108960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8 w 9329530"/>
              <a:gd name="connsiteY4" fmla="*/ 3174275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8 w 9329530"/>
              <a:gd name="connsiteY4" fmla="*/ 3200401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148150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28433 w 9329530"/>
              <a:gd name="connsiteY4" fmla="*/ 3174276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74276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74276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74276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93747 w 9329530"/>
              <a:gd name="connsiteY4" fmla="*/ 3148151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54559 w 9329530"/>
              <a:gd name="connsiteY4" fmla="*/ 3122025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095899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103121 w 9329530"/>
              <a:gd name="connsiteY0" fmla="*/ 13062 h 6858000"/>
              <a:gd name="connsiteX1" fmla="*/ 9329530 w 9329530"/>
              <a:gd name="connsiteY1" fmla="*/ 0 h 6858000"/>
              <a:gd name="connsiteX2" fmla="*/ 9329530 w 9329530"/>
              <a:gd name="connsiteY2" fmla="*/ 6858000 h 6858000"/>
              <a:gd name="connsiteX3" fmla="*/ 0 w 9329530"/>
              <a:gd name="connsiteY3" fmla="*/ 6858000 h 6858000"/>
              <a:gd name="connsiteX4" fmla="*/ 2780685 w 9329530"/>
              <a:gd name="connsiteY4" fmla="*/ 3135088 h 6858000"/>
              <a:gd name="connsiteX5" fmla="*/ 2103121 w 9329530"/>
              <a:gd name="connsiteY5" fmla="*/ 13062 h 6858000"/>
              <a:gd name="connsiteX0" fmla="*/ 2090059 w 9329530"/>
              <a:gd name="connsiteY0" fmla="*/ 0 h 6858001"/>
              <a:gd name="connsiteX1" fmla="*/ 9329530 w 9329530"/>
              <a:gd name="connsiteY1" fmla="*/ 1 h 6858001"/>
              <a:gd name="connsiteX2" fmla="*/ 9329530 w 9329530"/>
              <a:gd name="connsiteY2" fmla="*/ 6858001 h 6858001"/>
              <a:gd name="connsiteX3" fmla="*/ 0 w 9329530"/>
              <a:gd name="connsiteY3" fmla="*/ 6858001 h 6858001"/>
              <a:gd name="connsiteX4" fmla="*/ 2780685 w 9329530"/>
              <a:gd name="connsiteY4" fmla="*/ 3135089 h 6858001"/>
              <a:gd name="connsiteX5" fmla="*/ 2090059 w 9329530"/>
              <a:gd name="connsiteY5" fmla="*/ 0 h 6858001"/>
              <a:gd name="connsiteX0" fmla="*/ 2501415 w 9740886"/>
              <a:gd name="connsiteY0" fmla="*/ 0 h 6858001"/>
              <a:gd name="connsiteX1" fmla="*/ 9740886 w 9740886"/>
              <a:gd name="connsiteY1" fmla="*/ 1 h 6858001"/>
              <a:gd name="connsiteX2" fmla="*/ 9740886 w 9740886"/>
              <a:gd name="connsiteY2" fmla="*/ 6858001 h 6858001"/>
              <a:gd name="connsiteX3" fmla="*/ 411356 w 9740886"/>
              <a:gd name="connsiteY3" fmla="*/ 6858001 h 6858001"/>
              <a:gd name="connsiteX4" fmla="*/ 1798157 w 9740886"/>
              <a:gd name="connsiteY4" fmla="*/ 6084794 h 6858001"/>
              <a:gd name="connsiteX5" fmla="*/ 3192041 w 9740886"/>
              <a:gd name="connsiteY5" fmla="*/ 3135089 h 6858001"/>
              <a:gd name="connsiteX6" fmla="*/ 2501415 w 9740886"/>
              <a:gd name="connsiteY6" fmla="*/ 0 h 6858001"/>
              <a:gd name="connsiteX0" fmla="*/ 2500568 w 9740039"/>
              <a:gd name="connsiteY0" fmla="*/ 0 h 6858001"/>
              <a:gd name="connsiteX1" fmla="*/ 9740039 w 9740039"/>
              <a:gd name="connsiteY1" fmla="*/ 1 h 6858001"/>
              <a:gd name="connsiteX2" fmla="*/ 9740039 w 9740039"/>
              <a:gd name="connsiteY2" fmla="*/ 6858001 h 6858001"/>
              <a:gd name="connsiteX3" fmla="*/ 410509 w 9740039"/>
              <a:gd name="connsiteY3" fmla="*/ 6858001 h 6858001"/>
              <a:gd name="connsiteX4" fmla="*/ 1804033 w 9740039"/>
              <a:gd name="connsiteY4" fmla="*/ 6084794 h 6858001"/>
              <a:gd name="connsiteX5" fmla="*/ 3191194 w 9740039"/>
              <a:gd name="connsiteY5" fmla="*/ 3135089 h 6858001"/>
              <a:gd name="connsiteX6" fmla="*/ 2500568 w 9740039"/>
              <a:gd name="connsiteY6" fmla="*/ 0 h 6858001"/>
              <a:gd name="connsiteX0" fmla="*/ 2502266 w 9741737"/>
              <a:gd name="connsiteY0" fmla="*/ 0 h 6858001"/>
              <a:gd name="connsiteX1" fmla="*/ 9741737 w 9741737"/>
              <a:gd name="connsiteY1" fmla="*/ 1 h 6858001"/>
              <a:gd name="connsiteX2" fmla="*/ 9741737 w 9741737"/>
              <a:gd name="connsiteY2" fmla="*/ 6858001 h 6858001"/>
              <a:gd name="connsiteX3" fmla="*/ 412207 w 9741737"/>
              <a:gd name="connsiteY3" fmla="*/ 6858001 h 6858001"/>
              <a:gd name="connsiteX4" fmla="*/ 1792284 w 9741737"/>
              <a:gd name="connsiteY4" fmla="*/ 6104964 h 6858001"/>
              <a:gd name="connsiteX5" fmla="*/ 3192892 w 9741737"/>
              <a:gd name="connsiteY5" fmla="*/ 3135089 h 6858001"/>
              <a:gd name="connsiteX6" fmla="*/ 2502266 w 9741737"/>
              <a:gd name="connsiteY6" fmla="*/ 0 h 6858001"/>
              <a:gd name="connsiteX0" fmla="*/ 2500568 w 9740039"/>
              <a:gd name="connsiteY0" fmla="*/ 0 h 6858001"/>
              <a:gd name="connsiteX1" fmla="*/ 9740039 w 9740039"/>
              <a:gd name="connsiteY1" fmla="*/ 1 h 6858001"/>
              <a:gd name="connsiteX2" fmla="*/ 9740039 w 9740039"/>
              <a:gd name="connsiteY2" fmla="*/ 6858001 h 6858001"/>
              <a:gd name="connsiteX3" fmla="*/ 410509 w 9740039"/>
              <a:gd name="connsiteY3" fmla="*/ 6858001 h 6858001"/>
              <a:gd name="connsiteX4" fmla="*/ 1804033 w 9740039"/>
              <a:gd name="connsiteY4" fmla="*/ 6091517 h 6858001"/>
              <a:gd name="connsiteX5" fmla="*/ 3191194 w 9740039"/>
              <a:gd name="connsiteY5" fmla="*/ 3135089 h 6858001"/>
              <a:gd name="connsiteX6" fmla="*/ 2500568 w 9740039"/>
              <a:gd name="connsiteY6" fmla="*/ 0 h 6858001"/>
              <a:gd name="connsiteX0" fmla="*/ 2500568 w 9740039"/>
              <a:gd name="connsiteY0" fmla="*/ 0 h 6858001"/>
              <a:gd name="connsiteX1" fmla="*/ 9740039 w 9740039"/>
              <a:gd name="connsiteY1" fmla="*/ 1 h 6858001"/>
              <a:gd name="connsiteX2" fmla="*/ 9740039 w 9740039"/>
              <a:gd name="connsiteY2" fmla="*/ 6858001 h 6858001"/>
              <a:gd name="connsiteX3" fmla="*/ 410509 w 9740039"/>
              <a:gd name="connsiteY3" fmla="*/ 6858001 h 6858001"/>
              <a:gd name="connsiteX4" fmla="*/ 1804033 w 9740039"/>
              <a:gd name="connsiteY4" fmla="*/ 6091517 h 6858001"/>
              <a:gd name="connsiteX5" fmla="*/ 3191194 w 9740039"/>
              <a:gd name="connsiteY5" fmla="*/ 3135089 h 6858001"/>
              <a:gd name="connsiteX6" fmla="*/ 2500568 w 9740039"/>
              <a:gd name="connsiteY6" fmla="*/ 0 h 6858001"/>
              <a:gd name="connsiteX0" fmla="*/ 2500568 w 9740039"/>
              <a:gd name="connsiteY0" fmla="*/ 0 h 6858001"/>
              <a:gd name="connsiteX1" fmla="*/ 9740039 w 9740039"/>
              <a:gd name="connsiteY1" fmla="*/ 1 h 6858001"/>
              <a:gd name="connsiteX2" fmla="*/ 9740039 w 9740039"/>
              <a:gd name="connsiteY2" fmla="*/ 6858001 h 6858001"/>
              <a:gd name="connsiteX3" fmla="*/ 410509 w 9740039"/>
              <a:gd name="connsiteY3" fmla="*/ 6858001 h 6858001"/>
              <a:gd name="connsiteX4" fmla="*/ 1804033 w 9740039"/>
              <a:gd name="connsiteY4" fmla="*/ 6091517 h 6858001"/>
              <a:gd name="connsiteX5" fmla="*/ 3191194 w 9740039"/>
              <a:gd name="connsiteY5" fmla="*/ 3135089 h 6858001"/>
              <a:gd name="connsiteX6" fmla="*/ 2500568 w 9740039"/>
              <a:gd name="connsiteY6" fmla="*/ 0 h 6858001"/>
              <a:gd name="connsiteX0" fmla="*/ 2500568 w 9740039"/>
              <a:gd name="connsiteY0" fmla="*/ 0 h 6858001"/>
              <a:gd name="connsiteX1" fmla="*/ 9740039 w 9740039"/>
              <a:gd name="connsiteY1" fmla="*/ 1 h 6858001"/>
              <a:gd name="connsiteX2" fmla="*/ 9740039 w 9740039"/>
              <a:gd name="connsiteY2" fmla="*/ 6858001 h 6858001"/>
              <a:gd name="connsiteX3" fmla="*/ 410509 w 9740039"/>
              <a:gd name="connsiteY3" fmla="*/ 6858001 h 6858001"/>
              <a:gd name="connsiteX4" fmla="*/ 1804033 w 9740039"/>
              <a:gd name="connsiteY4" fmla="*/ 6091517 h 6858001"/>
              <a:gd name="connsiteX5" fmla="*/ 3191194 w 9740039"/>
              <a:gd name="connsiteY5" fmla="*/ 3135089 h 6858001"/>
              <a:gd name="connsiteX6" fmla="*/ 2500568 w 9740039"/>
              <a:gd name="connsiteY6" fmla="*/ 0 h 6858001"/>
              <a:gd name="connsiteX0" fmla="*/ 2481183 w 9720654"/>
              <a:gd name="connsiteY0" fmla="*/ 0 h 6858001"/>
              <a:gd name="connsiteX1" fmla="*/ 9720654 w 9720654"/>
              <a:gd name="connsiteY1" fmla="*/ 1 h 6858001"/>
              <a:gd name="connsiteX2" fmla="*/ 9720654 w 9720654"/>
              <a:gd name="connsiteY2" fmla="*/ 6858001 h 6858001"/>
              <a:gd name="connsiteX3" fmla="*/ 391124 w 9720654"/>
              <a:gd name="connsiteY3" fmla="*/ 6858001 h 6858001"/>
              <a:gd name="connsiteX4" fmla="*/ 2228401 w 9720654"/>
              <a:gd name="connsiteY4" fmla="*/ 6367182 h 6858001"/>
              <a:gd name="connsiteX5" fmla="*/ 1784648 w 9720654"/>
              <a:gd name="connsiteY5" fmla="*/ 6091517 h 6858001"/>
              <a:gd name="connsiteX6" fmla="*/ 3171809 w 9720654"/>
              <a:gd name="connsiteY6" fmla="*/ 3135089 h 6858001"/>
              <a:gd name="connsiteX7" fmla="*/ 2481183 w 9720654"/>
              <a:gd name="connsiteY7" fmla="*/ 0 h 6858001"/>
              <a:gd name="connsiteX0" fmla="*/ 2481183 w 9720654"/>
              <a:gd name="connsiteY0" fmla="*/ 0 h 6858001"/>
              <a:gd name="connsiteX1" fmla="*/ 9720654 w 9720654"/>
              <a:gd name="connsiteY1" fmla="*/ 1 h 6858001"/>
              <a:gd name="connsiteX2" fmla="*/ 9720654 w 9720654"/>
              <a:gd name="connsiteY2" fmla="*/ 6858001 h 6858001"/>
              <a:gd name="connsiteX3" fmla="*/ 391124 w 9720654"/>
              <a:gd name="connsiteY3" fmla="*/ 6858001 h 6858001"/>
              <a:gd name="connsiteX4" fmla="*/ 2228401 w 9720654"/>
              <a:gd name="connsiteY4" fmla="*/ 6367182 h 6858001"/>
              <a:gd name="connsiteX5" fmla="*/ 1784648 w 9720654"/>
              <a:gd name="connsiteY5" fmla="*/ 6091517 h 6858001"/>
              <a:gd name="connsiteX6" fmla="*/ 3171809 w 9720654"/>
              <a:gd name="connsiteY6" fmla="*/ 3135089 h 6858001"/>
              <a:gd name="connsiteX7" fmla="*/ 2481183 w 9720654"/>
              <a:gd name="connsiteY7" fmla="*/ 0 h 6858001"/>
              <a:gd name="connsiteX0" fmla="*/ 2481183 w 9720654"/>
              <a:gd name="connsiteY0" fmla="*/ 0 h 6858001"/>
              <a:gd name="connsiteX1" fmla="*/ 9720654 w 9720654"/>
              <a:gd name="connsiteY1" fmla="*/ 1 h 6858001"/>
              <a:gd name="connsiteX2" fmla="*/ 9720654 w 9720654"/>
              <a:gd name="connsiteY2" fmla="*/ 6858001 h 6858001"/>
              <a:gd name="connsiteX3" fmla="*/ 391124 w 9720654"/>
              <a:gd name="connsiteY3" fmla="*/ 6858001 h 6858001"/>
              <a:gd name="connsiteX4" fmla="*/ 2228401 w 9720654"/>
              <a:gd name="connsiteY4" fmla="*/ 6367182 h 6858001"/>
              <a:gd name="connsiteX5" fmla="*/ 1784648 w 9720654"/>
              <a:gd name="connsiteY5" fmla="*/ 6091517 h 6858001"/>
              <a:gd name="connsiteX6" fmla="*/ 3171809 w 9720654"/>
              <a:gd name="connsiteY6" fmla="*/ 3135089 h 6858001"/>
              <a:gd name="connsiteX7" fmla="*/ 2481183 w 9720654"/>
              <a:gd name="connsiteY7" fmla="*/ 0 h 6858001"/>
              <a:gd name="connsiteX0" fmla="*/ 2462428 w 9701899"/>
              <a:gd name="connsiteY0" fmla="*/ 0 h 6858001"/>
              <a:gd name="connsiteX1" fmla="*/ 9701899 w 9701899"/>
              <a:gd name="connsiteY1" fmla="*/ 1 h 6858001"/>
              <a:gd name="connsiteX2" fmla="*/ 9701899 w 9701899"/>
              <a:gd name="connsiteY2" fmla="*/ 6858001 h 6858001"/>
              <a:gd name="connsiteX3" fmla="*/ 372369 w 9701899"/>
              <a:gd name="connsiteY3" fmla="*/ 6858001 h 6858001"/>
              <a:gd name="connsiteX4" fmla="*/ 2209646 w 9701899"/>
              <a:gd name="connsiteY4" fmla="*/ 6367182 h 6858001"/>
              <a:gd name="connsiteX5" fmla="*/ 1765893 w 9701899"/>
              <a:gd name="connsiteY5" fmla="*/ 6091517 h 6858001"/>
              <a:gd name="connsiteX6" fmla="*/ 3153054 w 9701899"/>
              <a:gd name="connsiteY6" fmla="*/ 3135089 h 6858001"/>
              <a:gd name="connsiteX7" fmla="*/ 2462428 w 9701899"/>
              <a:gd name="connsiteY7" fmla="*/ 0 h 6858001"/>
              <a:gd name="connsiteX0" fmla="*/ 908487 w 8147958"/>
              <a:gd name="connsiteY0" fmla="*/ 0 h 6858001"/>
              <a:gd name="connsiteX1" fmla="*/ 8147958 w 8147958"/>
              <a:gd name="connsiteY1" fmla="*/ 1 h 6858001"/>
              <a:gd name="connsiteX2" fmla="*/ 8147958 w 8147958"/>
              <a:gd name="connsiteY2" fmla="*/ 6858001 h 6858001"/>
              <a:gd name="connsiteX3" fmla="*/ 647228 w 8147958"/>
              <a:gd name="connsiteY3" fmla="*/ 6851278 h 6858001"/>
              <a:gd name="connsiteX4" fmla="*/ 655705 w 8147958"/>
              <a:gd name="connsiteY4" fmla="*/ 6367182 h 6858001"/>
              <a:gd name="connsiteX5" fmla="*/ 211952 w 8147958"/>
              <a:gd name="connsiteY5" fmla="*/ 6091517 h 6858001"/>
              <a:gd name="connsiteX6" fmla="*/ 1599113 w 8147958"/>
              <a:gd name="connsiteY6" fmla="*/ 3135089 h 6858001"/>
              <a:gd name="connsiteX7" fmla="*/ 908487 w 8147958"/>
              <a:gd name="connsiteY7" fmla="*/ 0 h 6858001"/>
              <a:gd name="connsiteX0" fmla="*/ 69653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696535 w 7936006"/>
              <a:gd name="connsiteY7" fmla="*/ 0 h 6858001"/>
              <a:gd name="connsiteX0" fmla="*/ 69653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696535 w 7936006"/>
              <a:gd name="connsiteY7" fmla="*/ 0 h 6858001"/>
              <a:gd name="connsiteX0" fmla="*/ 69653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696535 w 7936006"/>
              <a:gd name="connsiteY7" fmla="*/ 0 h 6858001"/>
              <a:gd name="connsiteX0" fmla="*/ 69653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696535 w 7936006"/>
              <a:gd name="connsiteY7" fmla="*/ 0 h 6858001"/>
              <a:gd name="connsiteX0" fmla="*/ 69653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696535 w 7936006"/>
              <a:gd name="connsiteY7" fmla="*/ 0 h 6858001"/>
              <a:gd name="connsiteX0" fmla="*/ 71670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16705 w 7936006"/>
              <a:gd name="connsiteY7" fmla="*/ 0 h 6858001"/>
              <a:gd name="connsiteX0" fmla="*/ 73687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36875 w 7936006"/>
              <a:gd name="connsiteY7" fmla="*/ 0 h 6858001"/>
              <a:gd name="connsiteX0" fmla="*/ 73687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36875 w 7936006"/>
              <a:gd name="connsiteY7" fmla="*/ 0 h 6858001"/>
              <a:gd name="connsiteX0" fmla="*/ 73687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36875 w 7936006"/>
              <a:gd name="connsiteY7" fmla="*/ 0 h 6858001"/>
              <a:gd name="connsiteX0" fmla="*/ 73687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36875 w 7936006"/>
              <a:gd name="connsiteY7" fmla="*/ 0 h 6858001"/>
              <a:gd name="connsiteX0" fmla="*/ 736875 w 7936006"/>
              <a:gd name="connsiteY0" fmla="*/ 0 h 6858001"/>
              <a:gd name="connsiteX1" fmla="*/ 7936006 w 7936006"/>
              <a:gd name="connsiteY1" fmla="*/ 1 h 6858001"/>
              <a:gd name="connsiteX2" fmla="*/ 7936006 w 7936006"/>
              <a:gd name="connsiteY2" fmla="*/ 6858001 h 6858001"/>
              <a:gd name="connsiteX3" fmla="*/ 435276 w 7936006"/>
              <a:gd name="connsiteY3" fmla="*/ 6851278 h 6858001"/>
              <a:gd name="connsiteX4" fmla="*/ 443753 w 7936006"/>
              <a:gd name="connsiteY4" fmla="*/ 6367182 h 6858001"/>
              <a:gd name="connsiteX5" fmla="*/ 0 w 7936006"/>
              <a:gd name="connsiteY5" fmla="*/ 6091517 h 6858001"/>
              <a:gd name="connsiteX6" fmla="*/ 1387161 w 7936006"/>
              <a:gd name="connsiteY6" fmla="*/ 3135089 h 6858001"/>
              <a:gd name="connsiteX7" fmla="*/ 736875 w 7936006"/>
              <a:gd name="connsiteY7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936006" h="6858001">
                <a:moveTo>
                  <a:pt x="736875" y="0"/>
                </a:moveTo>
                <a:lnTo>
                  <a:pt x="7936006" y="1"/>
                </a:lnTo>
                <a:lnTo>
                  <a:pt x="7936006" y="6858001"/>
                </a:lnTo>
                <a:lnTo>
                  <a:pt x="435276" y="6851278"/>
                </a:lnTo>
                <a:cubicBezTo>
                  <a:pt x="438264" y="6726892"/>
                  <a:pt x="433376" y="6535270"/>
                  <a:pt x="443753" y="6367182"/>
                </a:cubicBezTo>
                <a:cubicBezTo>
                  <a:pt x="360001" y="6111688"/>
                  <a:pt x="193510" y="6090075"/>
                  <a:pt x="0" y="6091517"/>
                </a:cubicBezTo>
                <a:cubicBezTo>
                  <a:pt x="1041671" y="5148303"/>
                  <a:pt x="1393216" y="3941913"/>
                  <a:pt x="1387161" y="3135089"/>
                </a:cubicBezTo>
                <a:cubicBezTo>
                  <a:pt x="1483924" y="2326728"/>
                  <a:pt x="947553" y="977793"/>
                  <a:pt x="736875" y="0"/>
                </a:cubicBezTo>
                <a:close/>
              </a:path>
            </a:pathLst>
          </a:custGeom>
        </p:spPr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633783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Foto Editable-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00E1C9-CA10-4738-1899-290251340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250"/>
          <a:stretch/>
        </p:blipFill>
        <p:spPr>
          <a:xfrm>
            <a:off x="6492239" y="0"/>
            <a:ext cx="5699761" cy="6857999"/>
          </a:xfrm>
          <a:prstGeom prst="rect">
            <a:avLst/>
          </a:prstGeom>
        </p:spPr>
      </p:pic>
      <p:pic>
        <p:nvPicPr>
          <p:cNvPr id="9" name="Picture 8" descr="A green and white logo&#10;&#10;Description automatically generated">
            <a:extLst>
              <a:ext uri="{FF2B5EF4-FFF2-40B4-BE49-F238E27FC236}">
                <a16:creationId xmlns:a16="http://schemas.microsoft.com/office/drawing/2014/main" id="{25A7AE71-B0D6-0CF2-DDFF-6E5FEB97D6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4985" y="6082748"/>
            <a:ext cx="2579935" cy="775252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DBE18A5-BE80-151A-634E-81E4038CC3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4999" y="1406767"/>
            <a:ext cx="1782425" cy="16830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9900" b="1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24767F9-5F7E-5700-9C6A-3AD774E2B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8321" y="4496559"/>
            <a:ext cx="3915785" cy="3471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A8241DB-689B-62CC-0D16-01B589C82C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88320" y="3009416"/>
            <a:ext cx="3915785" cy="1468092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bg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306DF1C2-D196-BF12-E43C-7B6D200D44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7933387" cy="6871064"/>
          </a:xfrm>
          <a:custGeom>
            <a:avLst/>
            <a:gdLst>
              <a:gd name="connsiteX0" fmla="*/ 0 w 7954963"/>
              <a:gd name="connsiteY0" fmla="*/ 0 h 6858000"/>
              <a:gd name="connsiteX1" fmla="*/ 7954963 w 7954963"/>
              <a:gd name="connsiteY1" fmla="*/ 0 h 6858000"/>
              <a:gd name="connsiteX2" fmla="*/ 7954963 w 7954963"/>
              <a:gd name="connsiteY2" fmla="*/ 6858000 h 6858000"/>
              <a:gd name="connsiteX3" fmla="*/ 0 w 7954963"/>
              <a:gd name="connsiteY3" fmla="*/ 6858000 h 6858000"/>
              <a:gd name="connsiteX4" fmla="*/ 0 w 7954963"/>
              <a:gd name="connsiteY4" fmla="*/ 0 h 6858000"/>
              <a:gd name="connsiteX0" fmla="*/ 0 w 7954963"/>
              <a:gd name="connsiteY0" fmla="*/ 26126 h 6884126"/>
              <a:gd name="connsiteX1" fmla="*/ 7197317 w 7954963"/>
              <a:gd name="connsiteY1" fmla="*/ 0 h 6884126"/>
              <a:gd name="connsiteX2" fmla="*/ 7954963 w 7954963"/>
              <a:gd name="connsiteY2" fmla="*/ 6884126 h 6884126"/>
              <a:gd name="connsiteX3" fmla="*/ 0 w 7954963"/>
              <a:gd name="connsiteY3" fmla="*/ 6884126 h 6884126"/>
              <a:gd name="connsiteX4" fmla="*/ 0 w 7954963"/>
              <a:gd name="connsiteY4" fmla="*/ 26126 h 6884126"/>
              <a:gd name="connsiteX0" fmla="*/ 0 w 7954963"/>
              <a:gd name="connsiteY0" fmla="*/ 13064 h 6871064"/>
              <a:gd name="connsiteX1" fmla="*/ 7197317 w 7954963"/>
              <a:gd name="connsiteY1" fmla="*/ 0 h 6871064"/>
              <a:gd name="connsiteX2" fmla="*/ 7954963 w 7954963"/>
              <a:gd name="connsiteY2" fmla="*/ 6871064 h 6871064"/>
              <a:gd name="connsiteX3" fmla="*/ 0 w 7954963"/>
              <a:gd name="connsiteY3" fmla="*/ 6871064 h 6871064"/>
              <a:gd name="connsiteX4" fmla="*/ 0 w 7954963"/>
              <a:gd name="connsiteY4" fmla="*/ 13064 h 6871064"/>
              <a:gd name="connsiteX0" fmla="*/ 0 w 7954963"/>
              <a:gd name="connsiteY0" fmla="*/ 13064 h 6871064"/>
              <a:gd name="connsiteX1" fmla="*/ 7197317 w 7954963"/>
              <a:gd name="connsiteY1" fmla="*/ 0 h 6871064"/>
              <a:gd name="connsiteX2" fmla="*/ 6557554 w 7954963"/>
              <a:gd name="connsiteY2" fmla="*/ 3291841 h 6871064"/>
              <a:gd name="connsiteX3" fmla="*/ 7954963 w 7954963"/>
              <a:gd name="connsiteY3" fmla="*/ 6871064 h 6871064"/>
              <a:gd name="connsiteX4" fmla="*/ 0 w 7954963"/>
              <a:gd name="connsiteY4" fmla="*/ 6871064 h 6871064"/>
              <a:gd name="connsiteX5" fmla="*/ 0 w 7954963"/>
              <a:gd name="connsiteY5" fmla="*/ 13064 h 6871064"/>
              <a:gd name="connsiteX0" fmla="*/ 0 w 7954963"/>
              <a:gd name="connsiteY0" fmla="*/ 13064 h 6871064"/>
              <a:gd name="connsiteX1" fmla="*/ 7197317 w 7954963"/>
              <a:gd name="connsiteY1" fmla="*/ 0 h 6871064"/>
              <a:gd name="connsiteX2" fmla="*/ 6557554 w 7954963"/>
              <a:gd name="connsiteY2" fmla="*/ 3291841 h 6871064"/>
              <a:gd name="connsiteX3" fmla="*/ 7954963 w 7954963"/>
              <a:gd name="connsiteY3" fmla="*/ 6871064 h 6871064"/>
              <a:gd name="connsiteX4" fmla="*/ 0 w 7954963"/>
              <a:gd name="connsiteY4" fmla="*/ 6871064 h 6871064"/>
              <a:gd name="connsiteX5" fmla="*/ 0 w 7954963"/>
              <a:gd name="connsiteY5" fmla="*/ 13064 h 6871064"/>
              <a:gd name="connsiteX0" fmla="*/ 0 w 7954963"/>
              <a:gd name="connsiteY0" fmla="*/ 13064 h 6871064"/>
              <a:gd name="connsiteX1" fmla="*/ 7197317 w 7954963"/>
              <a:gd name="connsiteY1" fmla="*/ 0 h 6871064"/>
              <a:gd name="connsiteX2" fmla="*/ 6557554 w 7954963"/>
              <a:gd name="connsiteY2" fmla="*/ 3291841 h 6871064"/>
              <a:gd name="connsiteX3" fmla="*/ 7954963 w 7954963"/>
              <a:gd name="connsiteY3" fmla="*/ 6871064 h 6871064"/>
              <a:gd name="connsiteX4" fmla="*/ 0 w 7954963"/>
              <a:gd name="connsiteY4" fmla="*/ 6871064 h 6871064"/>
              <a:gd name="connsiteX5" fmla="*/ 0 w 7954963"/>
              <a:gd name="connsiteY5" fmla="*/ 13064 h 6871064"/>
              <a:gd name="connsiteX0" fmla="*/ 0 w 7954963"/>
              <a:gd name="connsiteY0" fmla="*/ 13064 h 6871064"/>
              <a:gd name="connsiteX1" fmla="*/ 7197317 w 7954963"/>
              <a:gd name="connsiteY1" fmla="*/ 0 h 6871064"/>
              <a:gd name="connsiteX2" fmla="*/ 6557554 w 7954963"/>
              <a:gd name="connsiteY2" fmla="*/ 3291841 h 6871064"/>
              <a:gd name="connsiteX3" fmla="*/ 7954963 w 7954963"/>
              <a:gd name="connsiteY3" fmla="*/ 6871064 h 6871064"/>
              <a:gd name="connsiteX4" fmla="*/ 0 w 7954963"/>
              <a:gd name="connsiteY4" fmla="*/ 6871064 h 6871064"/>
              <a:gd name="connsiteX5" fmla="*/ 0 w 7954963"/>
              <a:gd name="connsiteY5" fmla="*/ 13064 h 6871064"/>
              <a:gd name="connsiteX0" fmla="*/ 0 w 8568917"/>
              <a:gd name="connsiteY0" fmla="*/ 13064 h 6871064"/>
              <a:gd name="connsiteX1" fmla="*/ 7197317 w 8568917"/>
              <a:gd name="connsiteY1" fmla="*/ 0 h 6871064"/>
              <a:gd name="connsiteX2" fmla="*/ 6557554 w 8568917"/>
              <a:gd name="connsiteY2" fmla="*/ 3291841 h 6871064"/>
              <a:gd name="connsiteX3" fmla="*/ 8568917 w 8568917"/>
              <a:gd name="connsiteY3" fmla="*/ 6858001 h 6871064"/>
              <a:gd name="connsiteX4" fmla="*/ 0 w 8568917"/>
              <a:gd name="connsiteY4" fmla="*/ 6871064 h 6871064"/>
              <a:gd name="connsiteX5" fmla="*/ 0 w 8568917"/>
              <a:gd name="connsiteY5" fmla="*/ 13064 h 6871064"/>
              <a:gd name="connsiteX0" fmla="*/ 0 w 8568917"/>
              <a:gd name="connsiteY0" fmla="*/ 13064 h 6871064"/>
              <a:gd name="connsiteX1" fmla="*/ 7197317 w 8568917"/>
              <a:gd name="connsiteY1" fmla="*/ 0 h 6871064"/>
              <a:gd name="connsiteX2" fmla="*/ 6557554 w 8568917"/>
              <a:gd name="connsiteY2" fmla="*/ 3291841 h 6871064"/>
              <a:gd name="connsiteX3" fmla="*/ 8568917 w 8568917"/>
              <a:gd name="connsiteY3" fmla="*/ 6858001 h 6871064"/>
              <a:gd name="connsiteX4" fmla="*/ 0 w 8568917"/>
              <a:gd name="connsiteY4" fmla="*/ 6871064 h 6871064"/>
              <a:gd name="connsiteX5" fmla="*/ 0 w 8568917"/>
              <a:gd name="connsiteY5" fmla="*/ 13064 h 6871064"/>
              <a:gd name="connsiteX0" fmla="*/ 0 w 8751797"/>
              <a:gd name="connsiteY0" fmla="*/ 13064 h 6871064"/>
              <a:gd name="connsiteX1" fmla="*/ 7197317 w 8751797"/>
              <a:gd name="connsiteY1" fmla="*/ 0 h 6871064"/>
              <a:gd name="connsiteX2" fmla="*/ 6557554 w 8751797"/>
              <a:gd name="connsiteY2" fmla="*/ 3291841 h 6871064"/>
              <a:gd name="connsiteX3" fmla="*/ 8751797 w 8751797"/>
              <a:gd name="connsiteY3" fmla="*/ 6858001 h 6871064"/>
              <a:gd name="connsiteX4" fmla="*/ 0 w 8751797"/>
              <a:gd name="connsiteY4" fmla="*/ 6871064 h 6871064"/>
              <a:gd name="connsiteX5" fmla="*/ 0 w 8751797"/>
              <a:gd name="connsiteY5" fmla="*/ 13064 h 6871064"/>
              <a:gd name="connsiteX0" fmla="*/ 0 w 8751797"/>
              <a:gd name="connsiteY0" fmla="*/ 13064 h 6871064"/>
              <a:gd name="connsiteX1" fmla="*/ 7197317 w 8751797"/>
              <a:gd name="connsiteY1" fmla="*/ 0 h 6871064"/>
              <a:gd name="connsiteX2" fmla="*/ 6557554 w 8751797"/>
              <a:gd name="connsiteY2" fmla="*/ 3291841 h 6871064"/>
              <a:gd name="connsiteX3" fmla="*/ 8751797 w 8751797"/>
              <a:gd name="connsiteY3" fmla="*/ 6858001 h 6871064"/>
              <a:gd name="connsiteX4" fmla="*/ 0 w 8751797"/>
              <a:gd name="connsiteY4" fmla="*/ 6871064 h 6871064"/>
              <a:gd name="connsiteX5" fmla="*/ 0 w 8751797"/>
              <a:gd name="connsiteY5" fmla="*/ 13064 h 6871064"/>
              <a:gd name="connsiteX0" fmla="*/ 0 w 8751797"/>
              <a:gd name="connsiteY0" fmla="*/ 13064 h 6871064"/>
              <a:gd name="connsiteX1" fmla="*/ 7197317 w 8751797"/>
              <a:gd name="connsiteY1" fmla="*/ 0 h 6871064"/>
              <a:gd name="connsiteX2" fmla="*/ 6557554 w 8751797"/>
              <a:gd name="connsiteY2" fmla="*/ 3291841 h 6871064"/>
              <a:gd name="connsiteX3" fmla="*/ 8751797 w 8751797"/>
              <a:gd name="connsiteY3" fmla="*/ 6858001 h 6871064"/>
              <a:gd name="connsiteX4" fmla="*/ 0 w 8751797"/>
              <a:gd name="connsiteY4" fmla="*/ 6871064 h 6871064"/>
              <a:gd name="connsiteX5" fmla="*/ 0 w 8751797"/>
              <a:gd name="connsiteY5" fmla="*/ 13064 h 6871064"/>
              <a:gd name="connsiteX0" fmla="*/ 0 w 8751797"/>
              <a:gd name="connsiteY0" fmla="*/ 13064 h 6871064"/>
              <a:gd name="connsiteX1" fmla="*/ 7197317 w 8751797"/>
              <a:gd name="connsiteY1" fmla="*/ 0 h 6871064"/>
              <a:gd name="connsiteX2" fmla="*/ 6557554 w 8751797"/>
              <a:gd name="connsiteY2" fmla="*/ 3291841 h 6871064"/>
              <a:gd name="connsiteX3" fmla="*/ 8751797 w 8751797"/>
              <a:gd name="connsiteY3" fmla="*/ 6858001 h 6871064"/>
              <a:gd name="connsiteX4" fmla="*/ 0 w 8751797"/>
              <a:gd name="connsiteY4" fmla="*/ 6871064 h 6871064"/>
              <a:gd name="connsiteX5" fmla="*/ 0 w 8751797"/>
              <a:gd name="connsiteY5" fmla="*/ 13064 h 6871064"/>
              <a:gd name="connsiteX0" fmla="*/ 0 w 9231207"/>
              <a:gd name="connsiteY0" fmla="*/ 13064 h 6871064"/>
              <a:gd name="connsiteX1" fmla="*/ 7197317 w 9231207"/>
              <a:gd name="connsiteY1" fmla="*/ 0 h 6871064"/>
              <a:gd name="connsiteX2" fmla="*/ 6557554 w 9231207"/>
              <a:gd name="connsiteY2" fmla="*/ 3291841 h 6871064"/>
              <a:gd name="connsiteX3" fmla="*/ 7920507 w 9231207"/>
              <a:gd name="connsiteY3" fmla="*/ 6104771 h 6871064"/>
              <a:gd name="connsiteX4" fmla="*/ 8751797 w 9231207"/>
              <a:gd name="connsiteY4" fmla="*/ 6858001 h 6871064"/>
              <a:gd name="connsiteX5" fmla="*/ 0 w 9231207"/>
              <a:gd name="connsiteY5" fmla="*/ 6871064 h 6871064"/>
              <a:gd name="connsiteX6" fmla="*/ 0 w 9231207"/>
              <a:gd name="connsiteY6" fmla="*/ 13064 h 6871064"/>
              <a:gd name="connsiteX0" fmla="*/ 0 w 9231207"/>
              <a:gd name="connsiteY0" fmla="*/ 13064 h 6871064"/>
              <a:gd name="connsiteX1" fmla="*/ 7197317 w 9231207"/>
              <a:gd name="connsiteY1" fmla="*/ 0 h 6871064"/>
              <a:gd name="connsiteX2" fmla="*/ 6557554 w 9231207"/>
              <a:gd name="connsiteY2" fmla="*/ 3291841 h 6871064"/>
              <a:gd name="connsiteX3" fmla="*/ 7920507 w 9231207"/>
              <a:gd name="connsiteY3" fmla="*/ 6104771 h 6871064"/>
              <a:gd name="connsiteX4" fmla="*/ 8751797 w 9231207"/>
              <a:gd name="connsiteY4" fmla="*/ 6858001 h 6871064"/>
              <a:gd name="connsiteX5" fmla="*/ 0 w 9231207"/>
              <a:gd name="connsiteY5" fmla="*/ 6871064 h 6871064"/>
              <a:gd name="connsiteX6" fmla="*/ 0 w 9231207"/>
              <a:gd name="connsiteY6" fmla="*/ 13064 h 6871064"/>
              <a:gd name="connsiteX0" fmla="*/ 0 w 9232311"/>
              <a:gd name="connsiteY0" fmla="*/ 13064 h 6871064"/>
              <a:gd name="connsiteX1" fmla="*/ 7197317 w 9232311"/>
              <a:gd name="connsiteY1" fmla="*/ 0 h 6871064"/>
              <a:gd name="connsiteX2" fmla="*/ 6557554 w 9232311"/>
              <a:gd name="connsiteY2" fmla="*/ 3291841 h 6871064"/>
              <a:gd name="connsiteX3" fmla="*/ 7926947 w 9232311"/>
              <a:gd name="connsiteY3" fmla="*/ 6117650 h 6871064"/>
              <a:gd name="connsiteX4" fmla="*/ 8751797 w 9232311"/>
              <a:gd name="connsiteY4" fmla="*/ 6858001 h 6871064"/>
              <a:gd name="connsiteX5" fmla="*/ 0 w 9232311"/>
              <a:gd name="connsiteY5" fmla="*/ 6871064 h 6871064"/>
              <a:gd name="connsiteX6" fmla="*/ 0 w 9232311"/>
              <a:gd name="connsiteY6" fmla="*/ 13064 h 6871064"/>
              <a:gd name="connsiteX0" fmla="*/ 0 w 9233419"/>
              <a:gd name="connsiteY0" fmla="*/ 13064 h 6871064"/>
              <a:gd name="connsiteX1" fmla="*/ 7197317 w 9233419"/>
              <a:gd name="connsiteY1" fmla="*/ 0 h 6871064"/>
              <a:gd name="connsiteX2" fmla="*/ 6557554 w 9233419"/>
              <a:gd name="connsiteY2" fmla="*/ 3291841 h 6871064"/>
              <a:gd name="connsiteX3" fmla="*/ 7933387 w 9233419"/>
              <a:gd name="connsiteY3" fmla="*/ 6104771 h 6871064"/>
              <a:gd name="connsiteX4" fmla="*/ 8751797 w 9233419"/>
              <a:gd name="connsiteY4" fmla="*/ 6858001 h 6871064"/>
              <a:gd name="connsiteX5" fmla="*/ 0 w 9233419"/>
              <a:gd name="connsiteY5" fmla="*/ 6871064 h 6871064"/>
              <a:gd name="connsiteX6" fmla="*/ 0 w 9233419"/>
              <a:gd name="connsiteY6" fmla="*/ 13064 h 6871064"/>
              <a:gd name="connsiteX0" fmla="*/ 0 w 9233419"/>
              <a:gd name="connsiteY0" fmla="*/ 13064 h 6871064"/>
              <a:gd name="connsiteX1" fmla="*/ 7197317 w 9233419"/>
              <a:gd name="connsiteY1" fmla="*/ 0 h 6871064"/>
              <a:gd name="connsiteX2" fmla="*/ 6557554 w 9233419"/>
              <a:gd name="connsiteY2" fmla="*/ 3291841 h 6871064"/>
              <a:gd name="connsiteX3" fmla="*/ 7933387 w 9233419"/>
              <a:gd name="connsiteY3" fmla="*/ 6104771 h 6871064"/>
              <a:gd name="connsiteX4" fmla="*/ 8751797 w 9233419"/>
              <a:gd name="connsiteY4" fmla="*/ 6858001 h 6871064"/>
              <a:gd name="connsiteX5" fmla="*/ 0 w 9233419"/>
              <a:gd name="connsiteY5" fmla="*/ 6871064 h 6871064"/>
              <a:gd name="connsiteX6" fmla="*/ 0 w 9233419"/>
              <a:gd name="connsiteY6" fmla="*/ 13064 h 6871064"/>
              <a:gd name="connsiteX0" fmla="*/ 0 w 9179023"/>
              <a:gd name="connsiteY0" fmla="*/ 13064 h 6871064"/>
              <a:gd name="connsiteX1" fmla="*/ 7197317 w 9179023"/>
              <a:gd name="connsiteY1" fmla="*/ 0 h 6871064"/>
              <a:gd name="connsiteX2" fmla="*/ 6557554 w 9179023"/>
              <a:gd name="connsiteY2" fmla="*/ 3291841 h 6871064"/>
              <a:gd name="connsiteX3" fmla="*/ 7933387 w 9179023"/>
              <a:gd name="connsiteY3" fmla="*/ 6104771 h 6871064"/>
              <a:gd name="connsiteX4" fmla="*/ 7598535 w 9179023"/>
              <a:gd name="connsiteY4" fmla="*/ 6098332 h 6871064"/>
              <a:gd name="connsiteX5" fmla="*/ 8751797 w 9179023"/>
              <a:gd name="connsiteY5" fmla="*/ 6858001 h 6871064"/>
              <a:gd name="connsiteX6" fmla="*/ 0 w 9179023"/>
              <a:gd name="connsiteY6" fmla="*/ 6871064 h 6871064"/>
              <a:gd name="connsiteX7" fmla="*/ 0 w 9179023"/>
              <a:gd name="connsiteY7" fmla="*/ 13064 h 6871064"/>
              <a:gd name="connsiteX0" fmla="*/ 0 w 9179023"/>
              <a:gd name="connsiteY0" fmla="*/ 13064 h 6871064"/>
              <a:gd name="connsiteX1" fmla="*/ 7197317 w 9179023"/>
              <a:gd name="connsiteY1" fmla="*/ 0 h 6871064"/>
              <a:gd name="connsiteX2" fmla="*/ 6557554 w 9179023"/>
              <a:gd name="connsiteY2" fmla="*/ 3291841 h 6871064"/>
              <a:gd name="connsiteX3" fmla="*/ 7933387 w 9179023"/>
              <a:gd name="connsiteY3" fmla="*/ 6104771 h 6871064"/>
              <a:gd name="connsiteX4" fmla="*/ 7598535 w 9179023"/>
              <a:gd name="connsiteY4" fmla="*/ 6098332 h 6871064"/>
              <a:gd name="connsiteX5" fmla="*/ 8751797 w 9179023"/>
              <a:gd name="connsiteY5" fmla="*/ 6858001 h 6871064"/>
              <a:gd name="connsiteX6" fmla="*/ 0 w 9179023"/>
              <a:gd name="connsiteY6" fmla="*/ 6871064 h 6871064"/>
              <a:gd name="connsiteX7" fmla="*/ 0 w 9179023"/>
              <a:gd name="connsiteY7" fmla="*/ 13064 h 6871064"/>
              <a:gd name="connsiteX0" fmla="*/ 0 w 9186554"/>
              <a:gd name="connsiteY0" fmla="*/ 13064 h 6871064"/>
              <a:gd name="connsiteX1" fmla="*/ 7197317 w 9186554"/>
              <a:gd name="connsiteY1" fmla="*/ 0 h 6871064"/>
              <a:gd name="connsiteX2" fmla="*/ 6557554 w 9186554"/>
              <a:gd name="connsiteY2" fmla="*/ 3291841 h 6871064"/>
              <a:gd name="connsiteX3" fmla="*/ 7933387 w 9186554"/>
              <a:gd name="connsiteY3" fmla="*/ 6104771 h 6871064"/>
              <a:gd name="connsiteX4" fmla="*/ 7598535 w 9186554"/>
              <a:gd name="connsiteY4" fmla="*/ 6098332 h 6871064"/>
              <a:gd name="connsiteX5" fmla="*/ 8751797 w 9186554"/>
              <a:gd name="connsiteY5" fmla="*/ 6858001 h 6871064"/>
              <a:gd name="connsiteX6" fmla="*/ 0 w 9186554"/>
              <a:gd name="connsiteY6" fmla="*/ 6871064 h 6871064"/>
              <a:gd name="connsiteX7" fmla="*/ 0 w 9186554"/>
              <a:gd name="connsiteY7" fmla="*/ 13064 h 6871064"/>
              <a:gd name="connsiteX0" fmla="*/ 0 w 9186554"/>
              <a:gd name="connsiteY0" fmla="*/ 13064 h 6871064"/>
              <a:gd name="connsiteX1" fmla="*/ 7197317 w 9186554"/>
              <a:gd name="connsiteY1" fmla="*/ 0 h 6871064"/>
              <a:gd name="connsiteX2" fmla="*/ 6557554 w 9186554"/>
              <a:gd name="connsiteY2" fmla="*/ 3291841 h 6871064"/>
              <a:gd name="connsiteX3" fmla="*/ 7933387 w 9186554"/>
              <a:gd name="connsiteY3" fmla="*/ 6104771 h 6871064"/>
              <a:gd name="connsiteX4" fmla="*/ 7598535 w 9186554"/>
              <a:gd name="connsiteY4" fmla="*/ 6098332 h 6871064"/>
              <a:gd name="connsiteX5" fmla="*/ 8751797 w 9186554"/>
              <a:gd name="connsiteY5" fmla="*/ 6858001 h 6871064"/>
              <a:gd name="connsiteX6" fmla="*/ 0 w 9186554"/>
              <a:gd name="connsiteY6" fmla="*/ 6871064 h 6871064"/>
              <a:gd name="connsiteX7" fmla="*/ 0 w 9186554"/>
              <a:gd name="connsiteY7" fmla="*/ 13064 h 6871064"/>
              <a:gd name="connsiteX0" fmla="*/ 0 w 9186554"/>
              <a:gd name="connsiteY0" fmla="*/ 13064 h 6871064"/>
              <a:gd name="connsiteX1" fmla="*/ 7197317 w 9186554"/>
              <a:gd name="connsiteY1" fmla="*/ 0 h 6871064"/>
              <a:gd name="connsiteX2" fmla="*/ 6557554 w 9186554"/>
              <a:gd name="connsiteY2" fmla="*/ 3291841 h 6871064"/>
              <a:gd name="connsiteX3" fmla="*/ 7933387 w 9186554"/>
              <a:gd name="connsiteY3" fmla="*/ 6104771 h 6871064"/>
              <a:gd name="connsiteX4" fmla="*/ 7598535 w 9186554"/>
              <a:gd name="connsiteY4" fmla="*/ 6098332 h 6871064"/>
              <a:gd name="connsiteX5" fmla="*/ 8751797 w 9186554"/>
              <a:gd name="connsiteY5" fmla="*/ 6858001 h 6871064"/>
              <a:gd name="connsiteX6" fmla="*/ 7308761 w 9186554"/>
              <a:gd name="connsiteY6" fmla="*/ 6858000 h 6871064"/>
              <a:gd name="connsiteX7" fmla="*/ 0 w 9186554"/>
              <a:gd name="connsiteY7" fmla="*/ 6871064 h 6871064"/>
              <a:gd name="connsiteX8" fmla="*/ 0 w 9186554"/>
              <a:gd name="connsiteY8" fmla="*/ 13064 h 6871064"/>
              <a:gd name="connsiteX0" fmla="*/ 0 w 8070676"/>
              <a:gd name="connsiteY0" fmla="*/ 13064 h 6871064"/>
              <a:gd name="connsiteX1" fmla="*/ 7197317 w 8070676"/>
              <a:gd name="connsiteY1" fmla="*/ 0 h 6871064"/>
              <a:gd name="connsiteX2" fmla="*/ 6557554 w 8070676"/>
              <a:gd name="connsiteY2" fmla="*/ 3291841 h 6871064"/>
              <a:gd name="connsiteX3" fmla="*/ 7933387 w 8070676"/>
              <a:gd name="connsiteY3" fmla="*/ 6104771 h 6871064"/>
              <a:gd name="connsiteX4" fmla="*/ 7598535 w 8070676"/>
              <a:gd name="connsiteY4" fmla="*/ 6098332 h 6871064"/>
              <a:gd name="connsiteX5" fmla="*/ 7315803 w 8070676"/>
              <a:gd name="connsiteY5" fmla="*/ 6413679 h 6871064"/>
              <a:gd name="connsiteX6" fmla="*/ 7308761 w 8070676"/>
              <a:gd name="connsiteY6" fmla="*/ 6858000 h 6871064"/>
              <a:gd name="connsiteX7" fmla="*/ 0 w 8070676"/>
              <a:gd name="connsiteY7" fmla="*/ 6871064 h 6871064"/>
              <a:gd name="connsiteX8" fmla="*/ 0 w 8070676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104771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104771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104771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  <a:gd name="connsiteX0" fmla="*/ 0 w 7933387"/>
              <a:gd name="connsiteY0" fmla="*/ 13064 h 6871064"/>
              <a:gd name="connsiteX1" fmla="*/ 7197317 w 7933387"/>
              <a:gd name="connsiteY1" fmla="*/ 0 h 6871064"/>
              <a:gd name="connsiteX2" fmla="*/ 6557554 w 7933387"/>
              <a:gd name="connsiteY2" fmla="*/ 3291841 h 6871064"/>
              <a:gd name="connsiteX3" fmla="*/ 7933387 w 7933387"/>
              <a:gd name="connsiteY3" fmla="*/ 6091892 h 6871064"/>
              <a:gd name="connsiteX4" fmla="*/ 7598535 w 7933387"/>
              <a:gd name="connsiteY4" fmla="*/ 6098332 h 6871064"/>
              <a:gd name="connsiteX5" fmla="*/ 7315803 w 7933387"/>
              <a:gd name="connsiteY5" fmla="*/ 6413679 h 6871064"/>
              <a:gd name="connsiteX6" fmla="*/ 7308761 w 7933387"/>
              <a:gd name="connsiteY6" fmla="*/ 6858000 h 6871064"/>
              <a:gd name="connsiteX7" fmla="*/ 0 w 7933387"/>
              <a:gd name="connsiteY7" fmla="*/ 6871064 h 6871064"/>
              <a:gd name="connsiteX8" fmla="*/ 0 w 7933387"/>
              <a:gd name="connsiteY8" fmla="*/ 13064 h 6871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33387" h="6871064">
                <a:moveTo>
                  <a:pt x="0" y="13064"/>
                </a:moveTo>
                <a:lnTo>
                  <a:pt x="7197317" y="0"/>
                </a:lnTo>
                <a:cubicBezTo>
                  <a:pt x="6908813" y="1424464"/>
                  <a:pt x="6488578" y="2016588"/>
                  <a:pt x="6557554" y="3291841"/>
                </a:cubicBezTo>
                <a:cubicBezTo>
                  <a:pt x="6594373" y="4115047"/>
                  <a:pt x="6962372" y="5188439"/>
                  <a:pt x="7933387" y="6091892"/>
                </a:cubicBezTo>
                <a:cubicBezTo>
                  <a:pt x="7931946" y="6101367"/>
                  <a:pt x="7790544" y="6095143"/>
                  <a:pt x="7598535" y="6098332"/>
                </a:cubicBezTo>
                <a:cubicBezTo>
                  <a:pt x="7535316" y="6101520"/>
                  <a:pt x="7306143" y="6174347"/>
                  <a:pt x="7315803" y="6413679"/>
                </a:cubicBezTo>
                <a:lnTo>
                  <a:pt x="7308761" y="6858000"/>
                </a:lnTo>
                <a:lnTo>
                  <a:pt x="0" y="6871064"/>
                </a:lnTo>
                <a:lnTo>
                  <a:pt x="0" y="13064"/>
                </a:lnTo>
                <a:close/>
              </a:path>
            </a:pathLst>
          </a:custGeom>
        </p:spPr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96765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5ABF8-009D-66FC-F3B6-A7125AF44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618" y="1533939"/>
            <a:ext cx="5804453" cy="1802296"/>
          </a:xfrm>
          <a:prstGeom prst="rect">
            <a:avLst/>
          </a:prstGeom>
        </p:spPr>
        <p:txBody>
          <a:bodyPr anchor="b"/>
          <a:lstStyle>
            <a:lvl1pPr algn="l">
              <a:defRPr sz="5400" b="1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7BE305-E219-E87D-346C-E05B8847DD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618" y="3521766"/>
            <a:ext cx="5804453" cy="45312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ED890F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5" descr="A green and white logo&#10;&#10;Description automatically generated">
            <a:extLst>
              <a:ext uri="{FF2B5EF4-FFF2-40B4-BE49-F238E27FC236}">
                <a16:creationId xmlns:a16="http://schemas.microsoft.com/office/drawing/2014/main" id="{9532D999-DFEB-1EF5-FC28-35F49C70DD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0133" y="6082748"/>
            <a:ext cx="2579935" cy="77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4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42E1A3-8AFC-70E7-DEC4-DBCECD5BC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895F04-8C1E-4438-09A7-B66B5D032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1CB6FE7-8A9B-E9A5-B68C-38D5D6701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147916-BED7-0114-E083-847583FC7D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FC4EF76-E1B6-658B-1EB8-AA34E7022D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AE15418-7341-7229-EE05-41BDC0EAF3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908711-6787-4C4A-8EBB-69720C916F52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DBC97E3-6297-B9D4-A0BE-E36EBB234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D360D6C-7931-0F00-9235-B47D4B78D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C86B52-B218-6B48-AC97-11BC197386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273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D8E138-7E68-581A-3B60-A2FC8CE8E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8229940-C780-D921-C0FD-8982A3ADF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908711-6787-4C4A-8EBB-69720C916F52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60019C1-4F2A-2358-30CB-B1C500F6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0616781-AC36-F0B6-F41E-1E704CC06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C86B52-B218-6B48-AC97-11BC197386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98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F7D38DB-E716-AA7B-662F-AA4CE98CB9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908711-6787-4C4A-8EBB-69720C916F52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98D8CD3-9AB7-7A0E-6A1A-C0467F13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9FE5560-F356-D44F-2D90-AE53376F2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C86B52-B218-6B48-AC97-11BC197386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4709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2F50A-51D0-F498-239C-24B59AFDA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C4E9F9-6159-06A0-60CE-7ECC112E7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B72EB6-3B58-BA5C-7B31-CAD4073A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FFE27-D789-4E2F-A992-7FAACD2E39C3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33CFE1-66C6-AABA-7A0C-10985AA4A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C62E0B-4DDF-C1D4-A77C-9C399FE35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F6C8B-16D9-4AF8-B331-4B7495B188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5367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312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801DD79-65B7-F3AD-DB79-3515781C65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4999" y="1406767"/>
            <a:ext cx="1782425" cy="16830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99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6D0269-D907-C600-4355-3A60EEC7FA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8321" y="4496559"/>
            <a:ext cx="3915785" cy="3471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A2218E4-3EFA-5455-E490-2047ED250F3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88320" y="3009416"/>
            <a:ext cx="3915785" cy="1468092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9" name="Picture 8" descr="A green and white logo&#10;&#10;Description automatically generated">
            <a:extLst>
              <a:ext uri="{FF2B5EF4-FFF2-40B4-BE49-F238E27FC236}">
                <a16:creationId xmlns:a16="http://schemas.microsoft.com/office/drawing/2014/main" id="{BD00BB61-006F-8CCF-48E5-BE8069FF80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4985" y="6082748"/>
            <a:ext cx="2579935" cy="77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3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D893541B-FFFC-F156-0B63-A8D3613769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8425" y="1406767"/>
            <a:ext cx="1782425" cy="16830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9900" b="1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D923-9F49-AB75-CABD-086F4C254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747" y="4496559"/>
            <a:ext cx="3915785" cy="3471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ECBEE2-C02A-4B1B-1D17-875E9F4FEF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1746" y="3009416"/>
            <a:ext cx="3915785" cy="1468092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bg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8" name="Picture 7" descr="A green and white logo&#10;&#10;Description automatically generated">
            <a:extLst>
              <a:ext uri="{FF2B5EF4-FFF2-40B4-BE49-F238E27FC236}">
                <a16:creationId xmlns:a16="http://schemas.microsoft.com/office/drawing/2014/main" id="{E9F23DA1-A86E-85E5-EC91-8D65F7473C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1336" y="6082748"/>
            <a:ext cx="2579935" cy="77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909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-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261A331-136A-42CA-BBAB-E3E469F8AA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4999" y="1406767"/>
            <a:ext cx="1782425" cy="16830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9900" b="1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2CC688-76D4-607C-3756-8D1713E949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8321" y="4496559"/>
            <a:ext cx="3915785" cy="3471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2AF8262-D06F-7E0B-4A59-FC6FE55D651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88320" y="3009416"/>
            <a:ext cx="3915785" cy="1468092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bg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pic>
        <p:nvPicPr>
          <p:cNvPr id="5" name="Picture 4" descr="A green and white logo&#10;&#10;Description automatically generated">
            <a:extLst>
              <a:ext uri="{FF2B5EF4-FFF2-40B4-BE49-F238E27FC236}">
                <a16:creationId xmlns:a16="http://schemas.microsoft.com/office/drawing/2014/main" id="{0A6B3A0E-0570-A220-44CC-BE4367EEC4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4985" y="6082748"/>
            <a:ext cx="2579935" cy="77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0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16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377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785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1F634AF-66DA-FC49-CCE6-7FC5360F79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923"/>
          <a:stretch/>
        </p:blipFill>
        <p:spPr>
          <a:xfrm>
            <a:off x="1647357" y="5460526"/>
            <a:ext cx="3049578" cy="619763"/>
          </a:xfrm>
          <a:prstGeom prst="rect">
            <a:avLst/>
          </a:prstGeom>
        </p:spPr>
      </p:pic>
      <p:sp>
        <p:nvSpPr>
          <p:cNvPr id="8" name="CuadroTexto 5">
            <a:extLst>
              <a:ext uri="{FF2B5EF4-FFF2-40B4-BE49-F238E27FC236}">
                <a16:creationId xmlns:a16="http://schemas.microsoft.com/office/drawing/2014/main" id="{E92A4C63-ED53-30D6-6D2C-D5C95B5DB15B}"/>
              </a:ext>
            </a:extLst>
          </p:cNvPr>
          <p:cNvSpPr txBox="1"/>
          <p:nvPr/>
        </p:nvSpPr>
        <p:spPr>
          <a:xfrm>
            <a:off x="1053469" y="2135621"/>
            <a:ext cx="5771538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s-ES" sz="4800" b="1" dirty="0">
                <a:solidFill>
                  <a:schemeClr val="bg1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Direccionamiento Estratégico</a:t>
            </a:r>
            <a:endParaRPr lang="es-CO" sz="4800" b="1" dirty="0">
              <a:solidFill>
                <a:schemeClr val="bg1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A126174-8FF7-4FF4-3493-BE95AB0CEC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930" y="202137"/>
            <a:ext cx="3019131" cy="137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2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lecha: pentágono 22">
            <a:extLst>
              <a:ext uri="{FF2B5EF4-FFF2-40B4-BE49-F238E27FC236}">
                <a16:creationId xmlns:a16="http://schemas.microsoft.com/office/drawing/2014/main" id="{7C371FA6-752C-DA32-A803-46B21E67FFAD}"/>
              </a:ext>
            </a:extLst>
          </p:cNvPr>
          <p:cNvSpPr/>
          <p:nvPr/>
        </p:nvSpPr>
        <p:spPr>
          <a:xfrm rot="10800000">
            <a:off x="1483006" y="1274426"/>
            <a:ext cx="3803367" cy="570738"/>
          </a:xfrm>
          <a:prstGeom prst="homePlate">
            <a:avLst>
              <a:gd name="adj" fmla="val 1535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92D05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2806758-7D63-631E-B49F-E7C81AAEA85B}"/>
              </a:ext>
            </a:extLst>
          </p:cNvPr>
          <p:cNvSpPr txBox="1"/>
          <p:nvPr/>
        </p:nvSpPr>
        <p:spPr>
          <a:xfrm>
            <a:off x="1499152" y="285401"/>
            <a:ext cx="91936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92D050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Estrategia </a:t>
            </a:r>
            <a:r>
              <a:rPr lang="es-ES" sz="3200" b="1">
                <a:solidFill>
                  <a:srgbClr val="92D050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sectorial </a:t>
            </a:r>
            <a:r>
              <a:rPr lang="es-ES" sz="3200" b="1">
                <a:solidFill>
                  <a:srgbClr val="92D050"/>
                </a:solidFill>
                <a:cs typeface="Futura" panose="020B0602020204020303" pitchFamily="34" charset="-79"/>
              </a:rPr>
              <a:t>2023-2033</a:t>
            </a:r>
            <a:endParaRPr lang="es-CO" sz="3200" b="1" dirty="0">
              <a:solidFill>
                <a:srgbClr val="92D050"/>
              </a:solidFill>
              <a:cs typeface="Futura" panose="020B0602020204020303" pitchFamily="34" charset="-79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41935DD-457E-7D2F-037A-4C2DB903A9F5}"/>
              </a:ext>
            </a:extLst>
          </p:cNvPr>
          <p:cNvSpPr txBox="1"/>
          <p:nvPr/>
        </p:nvSpPr>
        <p:spPr>
          <a:xfrm>
            <a:off x="1491306" y="1759369"/>
            <a:ext cx="98270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Asegurar la competitividad del sector palmicultor en cualquier contexto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9BE6E45-DEEF-A55E-FD2A-D047B84E5473}"/>
              </a:ext>
            </a:extLst>
          </p:cNvPr>
          <p:cNvSpPr txBox="1"/>
          <p:nvPr/>
        </p:nvSpPr>
        <p:spPr>
          <a:xfrm>
            <a:off x="1733101" y="4832618"/>
            <a:ext cx="4533900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s-CO" sz="24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Productividad Sostenible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4F23924F-E437-3BB3-C1A5-68496CA23A6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11129" y="3791096"/>
            <a:ext cx="977844" cy="97784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4AE8DD93-21E9-2916-8364-2B6AA92EEBF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6519" y="3805876"/>
            <a:ext cx="996850" cy="996850"/>
          </a:xfrm>
          <a:prstGeom prst="rect">
            <a:avLst/>
          </a:prstGeom>
        </p:spPr>
      </p:pic>
      <p:pic>
        <p:nvPicPr>
          <p:cNvPr id="8" name="Picture 7" descr="A close up of a palm tree&#10;&#10;Description automatically generated">
            <a:extLst>
              <a:ext uri="{FF2B5EF4-FFF2-40B4-BE49-F238E27FC236}">
                <a16:creationId xmlns:a16="http://schemas.microsoft.com/office/drawing/2014/main" id="{E0F38CDD-80E4-FD05-1C6B-66FF0B3F099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906650" y="-185392"/>
            <a:ext cx="2389658" cy="231870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0E2AFAFA-5851-0FC3-4E98-0744ED52DC4D}"/>
              </a:ext>
            </a:extLst>
          </p:cNvPr>
          <p:cNvSpPr/>
          <p:nvPr/>
        </p:nvSpPr>
        <p:spPr>
          <a:xfrm>
            <a:off x="11326678" y="-588737"/>
            <a:ext cx="2572719" cy="2572719"/>
          </a:xfrm>
          <a:prstGeom prst="ellipse">
            <a:avLst/>
          </a:prstGeom>
          <a:noFill/>
          <a:ln w="28575">
            <a:solidFill>
              <a:srgbClr val="CC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O"/>
          </a:p>
        </p:txBody>
      </p:sp>
      <p:pic>
        <p:nvPicPr>
          <p:cNvPr id="16" name="Picture 15" descr="A close up of a palm tree&#10;&#10;Description automatically generated">
            <a:extLst>
              <a:ext uri="{FF2B5EF4-FFF2-40B4-BE49-F238E27FC236}">
                <a16:creationId xmlns:a16="http://schemas.microsoft.com/office/drawing/2014/main" id="{AEFBB06C-427E-F474-D39F-24A6079C6D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116654">
            <a:off x="11424944" y="5230304"/>
            <a:ext cx="2146713" cy="2082974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2DA8330-9059-B69F-7045-3189C67B1BD4}"/>
              </a:ext>
            </a:extLst>
          </p:cNvPr>
          <p:cNvSpPr txBox="1"/>
          <p:nvPr/>
        </p:nvSpPr>
        <p:spPr>
          <a:xfrm>
            <a:off x="-1324226" y="1256655"/>
            <a:ext cx="9341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rgbClr val="02851F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Propósito Común 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80ABAF1-127A-B3D9-E1BA-DF10674A535C}"/>
              </a:ext>
            </a:extLst>
          </p:cNvPr>
          <p:cNvSpPr txBox="1"/>
          <p:nvPr/>
        </p:nvSpPr>
        <p:spPr>
          <a:xfrm>
            <a:off x="6422101" y="4822303"/>
            <a:ext cx="3585686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s-CO" sz="24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Acceso a Mercados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98992A2-040F-27E4-E7E9-0CF161E6F5AB}"/>
              </a:ext>
            </a:extLst>
          </p:cNvPr>
          <p:cNvSpPr txBox="1"/>
          <p:nvPr/>
        </p:nvSpPr>
        <p:spPr>
          <a:xfrm>
            <a:off x="2441956" y="5298026"/>
            <a:ext cx="3478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accent6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</a:rPr>
              <a:t>Menor costo por tonelada, operaciones ambientalmente y socialmente sostenibles</a:t>
            </a:r>
            <a:endParaRPr lang="es-CO" sz="54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Futura" panose="020B0602020204020303" pitchFamily="34" charset="-79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A8E0FB8-B497-AA8B-0A3D-08C5248CF8C0}"/>
              </a:ext>
            </a:extLst>
          </p:cNvPr>
          <p:cNvSpPr txBox="1"/>
          <p:nvPr/>
        </p:nvSpPr>
        <p:spPr>
          <a:xfrm>
            <a:off x="6675592" y="5267638"/>
            <a:ext cx="34787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chemeClr val="accent6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</a:rPr>
              <a:t>Venta eficiente y rentable de producción creciente de aceite tanto en mercado nacional como internacional</a:t>
            </a:r>
            <a:endParaRPr lang="es-CO" sz="54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Futura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36981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echa: pentágono 12">
            <a:extLst>
              <a:ext uri="{FF2B5EF4-FFF2-40B4-BE49-F238E27FC236}">
                <a16:creationId xmlns:a16="http://schemas.microsoft.com/office/drawing/2014/main" id="{CF0E7F85-CD3C-1B89-7A18-C653812164BE}"/>
              </a:ext>
            </a:extLst>
          </p:cNvPr>
          <p:cNvSpPr/>
          <p:nvPr/>
        </p:nvSpPr>
        <p:spPr>
          <a:xfrm rot="10800000">
            <a:off x="3248056" y="872959"/>
            <a:ext cx="4652851" cy="570738"/>
          </a:xfrm>
          <a:prstGeom prst="homePlate">
            <a:avLst>
              <a:gd name="adj" fmla="val 1535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92D05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2806758-7D63-631E-B49F-E7C81AAEA85B}"/>
              </a:ext>
            </a:extLst>
          </p:cNvPr>
          <p:cNvSpPr txBox="1"/>
          <p:nvPr/>
        </p:nvSpPr>
        <p:spPr>
          <a:xfrm>
            <a:off x="982342" y="123067"/>
            <a:ext cx="91936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92D050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Iniciativas Estratégicas</a:t>
            </a:r>
            <a:endParaRPr lang="es-CO" sz="3200" b="1" dirty="0">
              <a:solidFill>
                <a:srgbClr val="02851F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</p:txBody>
      </p:sp>
      <p:pic>
        <p:nvPicPr>
          <p:cNvPr id="3" name="Picture 2" descr="A close up of a palm tree&#10;&#10;Description automatically generated">
            <a:extLst>
              <a:ext uri="{FF2B5EF4-FFF2-40B4-BE49-F238E27FC236}">
                <a16:creationId xmlns:a16="http://schemas.microsoft.com/office/drawing/2014/main" id="{0683037C-0E60-A0C9-8818-324C605F9C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2448" y="-523636"/>
            <a:ext cx="2387820" cy="2316922"/>
          </a:xfrm>
          <a:prstGeom prst="rect">
            <a:avLst/>
          </a:prstGeom>
        </p:spPr>
      </p:pic>
      <p:pic>
        <p:nvPicPr>
          <p:cNvPr id="4" name="Picture 3" descr="A close up of a palm tree&#10;&#10;Description automatically generated">
            <a:extLst>
              <a:ext uri="{FF2B5EF4-FFF2-40B4-BE49-F238E27FC236}">
                <a16:creationId xmlns:a16="http://schemas.microsoft.com/office/drawing/2014/main" id="{963564F2-12D1-81D7-60AF-978F04930E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50223" flipH="1">
            <a:off x="-1407136" y="4253256"/>
            <a:ext cx="2387820" cy="231692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3A10882-F19E-E43B-132C-20DB2ECF8C9D}"/>
              </a:ext>
            </a:extLst>
          </p:cNvPr>
          <p:cNvSpPr/>
          <p:nvPr/>
        </p:nvSpPr>
        <p:spPr>
          <a:xfrm>
            <a:off x="-1983408" y="3092143"/>
            <a:ext cx="2572719" cy="2572719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0F67CDD-7768-22BF-A66A-1C0E6FA4AEE4}"/>
              </a:ext>
            </a:extLst>
          </p:cNvPr>
          <p:cNvSpPr txBox="1"/>
          <p:nvPr/>
        </p:nvSpPr>
        <p:spPr>
          <a:xfrm>
            <a:off x="3305208" y="969216"/>
            <a:ext cx="7530659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02851F"/>
                </a:solidFill>
                <a:latin typeface="Century Gothic" panose="020B0502020202020204" pitchFamily="34" charset="0"/>
                <a:cs typeface="Futura" panose="020B0602020204020303" pitchFamily="34" charset="-79"/>
              </a:rPr>
              <a:t>9 Iniciativas Estratégicas para el Sector</a:t>
            </a:r>
            <a:endParaRPr lang="es-ES" dirty="0">
              <a:solidFill>
                <a:srgbClr val="02851F"/>
              </a:solidFill>
              <a:latin typeface="Century Gothic" panose="020B0502020202020204" pitchFamily="34" charset="0"/>
              <a:cs typeface="Futura" panose="020B0602020204020303" pitchFamily="34" charset="-79"/>
            </a:endParaRP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2813A261-ECD7-F752-8889-9DD22761D98C}"/>
              </a:ext>
            </a:extLst>
          </p:cNvPr>
          <p:cNvSpPr/>
          <p:nvPr/>
        </p:nvSpPr>
        <p:spPr>
          <a:xfrm>
            <a:off x="5627797" y="4534215"/>
            <a:ext cx="2044557" cy="184859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dirty="0"/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92CE21DF-E883-9587-8C49-CC9B41C5B354}"/>
              </a:ext>
            </a:extLst>
          </p:cNvPr>
          <p:cNvSpPr/>
          <p:nvPr/>
        </p:nvSpPr>
        <p:spPr>
          <a:xfrm>
            <a:off x="7749216" y="4523489"/>
            <a:ext cx="1864006" cy="184859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EB0D162E-4FBA-A797-A268-4BCEA0D3BC97}"/>
              </a:ext>
            </a:extLst>
          </p:cNvPr>
          <p:cNvSpPr/>
          <p:nvPr/>
        </p:nvSpPr>
        <p:spPr>
          <a:xfrm>
            <a:off x="382169" y="2055393"/>
            <a:ext cx="2880256" cy="184859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dirty="0"/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1E0AA48A-4243-7AC2-175B-D5F78B909321}"/>
              </a:ext>
            </a:extLst>
          </p:cNvPr>
          <p:cNvSpPr/>
          <p:nvPr/>
        </p:nvSpPr>
        <p:spPr>
          <a:xfrm>
            <a:off x="3327554" y="2065879"/>
            <a:ext cx="2880256" cy="184859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7F299561-6229-DAFB-A41C-9508B02E057E}"/>
              </a:ext>
            </a:extLst>
          </p:cNvPr>
          <p:cNvSpPr/>
          <p:nvPr/>
        </p:nvSpPr>
        <p:spPr>
          <a:xfrm>
            <a:off x="6272939" y="2054252"/>
            <a:ext cx="2880256" cy="184859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4A63F8E1-B58C-B055-7667-6C78CA63A63A}"/>
              </a:ext>
            </a:extLst>
          </p:cNvPr>
          <p:cNvSpPr/>
          <p:nvPr/>
        </p:nvSpPr>
        <p:spPr>
          <a:xfrm>
            <a:off x="9206808" y="2050457"/>
            <a:ext cx="2880256" cy="184859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13FDDAC9-65C4-249C-00F2-4669BF36DD6C}"/>
              </a:ext>
            </a:extLst>
          </p:cNvPr>
          <p:cNvSpPr/>
          <p:nvPr/>
        </p:nvSpPr>
        <p:spPr>
          <a:xfrm>
            <a:off x="472613" y="4532950"/>
            <a:ext cx="2713720" cy="184859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0DCBF218-D3D9-B186-C631-DF6D07A737E5}"/>
              </a:ext>
            </a:extLst>
          </p:cNvPr>
          <p:cNvSpPr/>
          <p:nvPr/>
        </p:nvSpPr>
        <p:spPr>
          <a:xfrm>
            <a:off x="3265562" y="4543436"/>
            <a:ext cx="2298505" cy="184859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dirty="0"/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71BEBB42-2EA8-B771-D01D-477F8F80F6D3}"/>
              </a:ext>
            </a:extLst>
          </p:cNvPr>
          <p:cNvSpPr/>
          <p:nvPr/>
        </p:nvSpPr>
        <p:spPr>
          <a:xfrm>
            <a:off x="9682432" y="4528014"/>
            <a:ext cx="2371091" cy="184859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sp>
        <p:nvSpPr>
          <p:cNvPr id="37" name="TextBox 20">
            <a:extLst>
              <a:ext uri="{FF2B5EF4-FFF2-40B4-BE49-F238E27FC236}">
                <a16:creationId xmlns:a16="http://schemas.microsoft.com/office/drawing/2014/main" id="{DBC2A4DC-D5F6-7492-531F-7CE924CC5FA4}"/>
              </a:ext>
            </a:extLst>
          </p:cNvPr>
          <p:cNvSpPr txBox="1"/>
          <p:nvPr/>
        </p:nvSpPr>
        <p:spPr>
          <a:xfrm>
            <a:off x="281242" y="2586763"/>
            <a:ext cx="3067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1. Investigación y desarrollo nuevas tecnologías</a:t>
            </a:r>
            <a:endParaRPr lang="en-CO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TextBox 24">
            <a:extLst>
              <a:ext uri="{FF2B5EF4-FFF2-40B4-BE49-F238E27FC236}">
                <a16:creationId xmlns:a16="http://schemas.microsoft.com/office/drawing/2014/main" id="{C1652B70-E5DD-8F9F-1E41-54E6699CA8E3}"/>
              </a:ext>
            </a:extLst>
          </p:cNvPr>
          <p:cNvSpPr txBox="1"/>
          <p:nvPr/>
        </p:nvSpPr>
        <p:spPr>
          <a:xfrm>
            <a:off x="3262425" y="2567582"/>
            <a:ext cx="29410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  <a:latin typeface="Century Gothic" panose="020B0502020202020204" pitchFamily="34" charset="0"/>
              </a:rPr>
              <a:t>2. Extensión y transferencia de conocimiento</a:t>
            </a:r>
          </a:p>
        </p:txBody>
      </p:sp>
      <p:sp>
        <p:nvSpPr>
          <p:cNvPr id="39" name="TextBox 30">
            <a:extLst>
              <a:ext uri="{FF2B5EF4-FFF2-40B4-BE49-F238E27FC236}">
                <a16:creationId xmlns:a16="http://schemas.microsoft.com/office/drawing/2014/main" id="{34A77212-ED49-7CF6-33A8-A456595AED2E}"/>
              </a:ext>
            </a:extLst>
          </p:cNvPr>
          <p:cNvSpPr txBox="1"/>
          <p:nvPr/>
        </p:nvSpPr>
        <p:spPr>
          <a:xfrm>
            <a:off x="6359032" y="2653290"/>
            <a:ext cx="27369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3. Lobby nacional y regional</a:t>
            </a:r>
            <a:endParaRPr lang="es-CO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TextBox 33">
            <a:extLst>
              <a:ext uri="{FF2B5EF4-FFF2-40B4-BE49-F238E27FC236}">
                <a16:creationId xmlns:a16="http://schemas.microsoft.com/office/drawing/2014/main" id="{20902585-D82B-6C3F-3CEB-2D9799E61B78}"/>
              </a:ext>
            </a:extLst>
          </p:cNvPr>
          <p:cNvSpPr txBox="1"/>
          <p:nvPr/>
        </p:nvSpPr>
        <p:spPr>
          <a:xfrm>
            <a:off x="9230379" y="2691955"/>
            <a:ext cx="28655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algn="ctr">
              <a:defRPr b="1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4. Acceso efectivo a los mercados</a:t>
            </a:r>
            <a:endParaRPr lang="es-CO" dirty="0"/>
          </a:p>
        </p:txBody>
      </p:sp>
      <p:sp>
        <p:nvSpPr>
          <p:cNvPr id="42" name="TextBox 20">
            <a:extLst>
              <a:ext uri="{FF2B5EF4-FFF2-40B4-BE49-F238E27FC236}">
                <a16:creationId xmlns:a16="http://schemas.microsoft.com/office/drawing/2014/main" id="{01E2D6DA-12E4-074C-E8D7-F78CBA47D8FC}"/>
              </a:ext>
            </a:extLst>
          </p:cNvPr>
          <p:cNvSpPr txBox="1"/>
          <p:nvPr/>
        </p:nvSpPr>
        <p:spPr>
          <a:xfrm>
            <a:off x="258185" y="4904255"/>
            <a:ext cx="306727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  <a:r>
              <a:rPr lang="es-CO" b="1" dirty="0">
                <a:solidFill>
                  <a:schemeClr val="bg1"/>
                </a:solidFill>
                <a:latin typeface="Century Gothic" panose="020B0502020202020204" pitchFamily="34" charset="0"/>
              </a:rPr>
              <a:t>. Arquitectura Institucional </a:t>
            </a:r>
          </a:p>
          <a:p>
            <a:pPr algn="ctr"/>
            <a:r>
              <a:rPr lang="es-CO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(Fedepalma y Cenipalma)</a:t>
            </a:r>
            <a:endParaRPr lang="en-CO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TextBox 24">
            <a:extLst>
              <a:ext uri="{FF2B5EF4-FFF2-40B4-BE49-F238E27FC236}">
                <a16:creationId xmlns:a16="http://schemas.microsoft.com/office/drawing/2014/main" id="{FF8DEADD-DD1F-D1ED-4751-725FC6956EE5}"/>
              </a:ext>
            </a:extLst>
          </p:cNvPr>
          <p:cNvSpPr txBox="1"/>
          <p:nvPr/>
        </p:nvSpPr>
        <p:spPr>
          <a:xfrm>
            <a:off x="2920189" y="5298147"/>
            <a:ext cx="29410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  <a:latin typeface="Century Gothic" panose="020B0502020202020204" pitchFamily="34" charset="0"/>
              </a:rPr>
              <a:t>6. Comunicaciones </a:t>
            </a:r>
          </a:p>
        </p:txBody>
      </p:sp>
      <p:sp>
        <p:nvSpPr>
          <p:cNvPr id="44" name="TextBox 30">
            <a:extLst>
              <a:ext uri="{FF2B5EF4-FFF2-40B4-BE49-F238E27FC236}">
                <a16:creationId xmlns:a16="http://schemas.microsoft.com/office/drawing/2014/main" id="{BDAE0F20-EEA7-DA24-8DE3-D5C64161F54B}"/>
              </a:ext>
            </a:extLst>
          </p:cNvPr>
          <p:cNvSpPr txBox="1"/>
          <p:nvPr/>
        </p:nvSpPr>
        <p:spPr>
          <a:xfrm>
            <a:off x="5533424" y="5150263"/>
            <a:ext cx="22006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7. Transformación Digital</a:t>
            </a:r>
            <a:endParaRPr lang="es-CO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TextBox 33">
            <a:extLst>
              <a:ext uri="{FF2B5EF4-FFF2-40B4-BE49-F238E27FC236}">
                <a16:creationId xmlns:a16="http://schemas.microsoft.com/office/drawing/2014/main" id="{39F971BD-0115-EA36-A65F-2974F6C14849}"/>
              </a:ext>
            </a:extLst>
          </p:cNvPr>
          <p:cNvSpPr txBox="1"/>
          <p:nvPr/>
        </p:nvSpPr>
        <p:spPr>
          <a:xfrm>
            <a:off x="7430776" y="5115688"/>
            <a:ext cx="23698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8. Fondos Parafiscales</a:t>
            </a:r>
            <a:endParaRPr lang="es-CO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33">
            <a:extLst>
              <a:ext uri="{FF2B5EF4-FFF2-40B4-BE49-F238E27FC236}">
                <a16:creationId xmlns:a16="http://schemas.microsoft.com/office/drawing/2014/main" id="{07E71C44-C3EE-27B5-235B-FC5ED3B4DFE8}"/>
              </a:ext>
            </a:extLst>
          </p:cNvPr>
          <p:cNvSpPr txBox="1"/>
          <p:nvPr/>
        </p:nvSpPr>
        <p:spPr>
          <a:xfrm>
            <a:off x="9513723" y="5157758"/>
            <a:ext cx="26747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9. Sostenibilidad Financiera</a:t>
            </a:r>
            <a:endParaRPr lang="es-CO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104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02BA4-0A9B-0B95-50F6-F46FD7EE9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048AF4A-31F5-7B89-2749-F8C531ACDE26}"/>
              </a:ext>
            </a:extLst>
          </p:cNvPr>
          <p:cNvSpPr txBox="1"/>
          <p:nvPr/>
        </p:nvSpPr>
        <p:spPr>
          <a:xfrm>
            <a:off x="1311558" y="174308"/>
            <a:ext cx="93414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2851F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Las 9 iniciativas estratégicas sectoriales se adaptan </a:t>
            </a:r>
            <a:r>
              <a:rPr lang="es-ES" sz="3200" b="1" dirty="0">
                <a:solidFill>
                  <a:srgbClr val="92D050"/>
                </a:solidFill>
                <a:cs typeface="Futura" panose="020B0602020204020303" pitchFamily="34" charset="-79"/>
              </a:rPr>
              <a:t>en 6 Objetivos FEDEPALMA (OF)</a:t>
            </a:r>
          </a:p>
        </p:txBody>
      </p:sp>
      <p:pic>
        <p:nvPicPr>
          <p:cNvPr id="81" name="Picture 7" descr="A close up of a palm tree&#10;&#10;Description automatically generated">
            <a:extLst>
              <a:ext uri="{FF2B5EF4-FFF2-40B4-BE49-F238E27FC236}">
                <a16:creationId xmlns:a16="http://schemas.microsoft.com/office/drawing/2014/main" id="{695A59CE-1FB8-5434-2859-405504FBF9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078100" y="-642592"/>
            <a:ext cx="2389658" cy="2318705"/>
          </a:xfrm>
          <a:prstGeom prst="rect">
            <a:avLst/>
          </a:prstGeom>
        </p:spPr>
      </p:pic>
      <p:pic>
        <p:nvPicPr>
          <p:cNvPr id="82" name="Picture 15" descr="A close up of a palm tree&#10;&#10;Description automatically generated">
            <a:extLst>
              <a:ext uri="{FF2B5EF4-FFF2-40B4-BE49-F238E27FC236}">
                <a16:creationId xmlns:a16="http://schemas.microsoft.com/office/drawing/2014/main" id="{C004A6DF-2574-4477-58E7-064B46E0D8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116654">
            <a:off x="10620606" y="-473527"/>
            <a:ext cx="2146713" cy="2082974"/>
          </a:xfrm>
          <a:prstGeom prst="rect">
            <a:avLst/>
          </a:prstGeom>
        </p:spPr>
      </p:pic>
      <p:sp>
        <p:nvSpPr>
          <p:cNvPr id="3" name="Oval 7">
            <a:extLst>
              <a:ext uri="{FF2B5EF4-FFF2-40B4-BE49-F238E27FC236}">
                <a16:creationId xmlns:a16="http://schemas.microsoft.com/office/drawing/2014/main" id="{7524AC5B-386D-02F9-843B-B9B35B0CD51C}"/>
              </a:ext>
            </a:extLst>
          </p:cNvPr>
          <p:cNvSpPr/>
          <p:nvPr/>
        </p:nvSpPr>
        <p:spPr bwMode="auto">
          <a:xfrm>
            <a:off x="4253522" y="1763570"/>
            <a:ext cx="931333" cy="931333"/>
          </a:xfrm>
          <a:prstGeom prst="ellips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>
            <a:defPPr>
              <a:defRPr lang="en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srgbClr val="56612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02</a:t>
            </a:r>
            <a:endParaRPr kumimoji="0" lang="es-CO" sz="2000" b="0" i="0" u="none" strike="noStrike" kern="1200" cap="none" spc="0" normalizeH="0" baseline="0" noProof="0">
              <a:ln>
                <a:noFill/>
              </a:ln>
              <a:solidFill>
                <a:srgbClr val="56612C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grpSp>
        <p:nvGrpSpPr>
          <p:cNvPr id="4" name="Group 16">
            <a:extLst>
              <a:ext uri="{FF2B5EF4-FFF2-40B4-BE49-F238E27FC236}">
                <a16:creationId xmlns:a16="http://schemas.microsoft.com/office/drawing/2014/main" id="{792C31BD-B51A-4F5A-F4AC-B328E5FEC418}"/>
              </a:ext>
            </a:extLst>
          </p:cNvPr>
          <p:cNvGrpSpPr/>
          <p:nvPr/>
        </p:nvGrpSpPr>
        <p:grpSpPr>
          <a:xfrm>
            <a:off x="9333432" y="1764156"/>
            <a:ext cx="2611512" cy="1667491"/>
            <a:chOff x="5494867" y="2345268"/>
            <a:chExt cx="1898983" cy="1250616"/>
          </a:xfrm>
        </p:grpSpPr>
        <p:sp>
          <p:nvSpPr>
            <p:cNvPr id="6" name="TextBox 17">
              <a:extLst>
                <a:ext uri="{FF2B5EF4-FFF2-40B4-BE49-F238E27FC236}">
                  <a16:creationId xmlns:a16="http://schemas.microsoft.com/office/drawing/2014/main" id="{A0018A34-9419-6586-39CF-E4053D241140}"/>
                </a:ext>
              </a:extLst>
            </p:cNvPr>
            <p:cNvSpPr txBox="1"/>
            <p:nvPr/>
          </p:nvSpPr>
          <p:spPr>
            <a:xfrm>
              <a:off x="5495965" y="2776430"/>
              <a:ext cx="1897885" cy="8194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Fortalecer el sector para hacer más próspera la palmicultura a través de adopción de mejores prácticas laborales, financieras, y de mercado.</a:t>
              </a:r>
              <a:endParaRPr kumimoji="0" lang="es-CO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  <p:sp>
          <p:nvSpPr>
            <p:cNvPr id="7" name="Rectangle 18">
              <a:extLst>
                <a:ext uri="{FF2B5EF4-FFF2-40B4-BE49-F238E27FC236}">
                  <a16:creationId xmlns:a16="http://schemas.microsoft.com/office/drawing/2014/main" id="{A915F3FA-69F5-98C5-95DF-A9F64F640A79}"/>
                </a:ext>
              </a:extLst>
            </p:cNvPr>
            <p:cNvSpPr/>
            <p:nvPr/>
          </p:nvSpPr>
          <p:spPr>
            <a:xfrm>
              <a:off x="5494867" y="2345268"/>
              <a:ext cx="1897885" cy="438581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u="none" strike="noStrike" kern="1200" cap="none" spc="0" normalizeH="0" baseline="0" noProof="0">
                  <a:ln>
                    <a:noFill/>
                  </a:ln>
                  <a:solidFill>
                    <a:srgbClr val="6B8A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Fortalecer prácticas empresariales</a:t>
              </a: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6B8A32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sp>
        <p:nvSpPr>
          <p:cNvPr id="8" name="Oval 19">
            <a:extLst>
              <a:ext uri="{FF2B5EF4-FFF2-40B4-BE49-F238E27FC236}">
                <a16:creationId xmlns:a16="http://schemas.microsoft.com/office/drawing/2014/main" id="{566CD69A-A546-B433-E952-355535858664}"/>
              </a:ext>
            </a:extLst>
          </p:cNvPr>
          <p:cNvSpPr/>
          <p:nvPr/>
        </p:nvSpPr>
        <p:spPr bwMode="auto">
          <a:xfrm>
            <a:off x="8351293" y="1764154"/>
            <a:ext cx="931333" cy="931333"/>
          </a:xfrm>
          <a:prstGeom prst="ellips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>
            <a:defPPr>
              <a:defRPr lang="en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srgbClr val="6B8A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03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srgbClr val="6B8A32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grpSp>
        <p:nvGrpSpPr>
          <p:cNvPr id="9" name="Group 20">
            <a:extLst>
              <a:ext uri="{FF2B5EF4-FFF2-40B4-BE49-F238E27FC236}">
                <a16:creationId xmlns:a16="http://schemas.microsoft.com/office/drawing/2014/main" id="{9827A623-E463-173B-F353-F13C42837EE2}"/>
              </a:ext>
            </a:extLst>
          </p:cNvPr>
          <p:cNvGrpSpPr/>
          <p:nvPr/>
        </p:nvGrpSpPr>
        <p:grpSpPr>
          <a:xfrm>
            <a:off x="1393450" y="1773799"/>
            <a:ext cx="2816600" cy="2279990"/>
            <a:chOff x="9144000" y="2345268"/>
            <a:chExt cx="2662952" cy="1709990"/>
          </a:xfrm>
        </p:grpSpPr>
        <p:sp>
          <p:nvSpPr>
            <p:cNvPr id="10" name="TextBox 21">
              <a:extLst>
                <a:ext uri="{FF2B5EF4-FFF2-40B4-BE49-F238E27FC236}">
                  <a16:creationId xmlns:a16="http://schemas.microsoft.com/office/drawing/2014/main" id="{849F2533-3F54-0541-5AD5-947FEC62735A}"/>
                </a:ext>
              </a:extLst>
            </p:cNvPr>
            <p:cNvSpPr txBox="1"/>
            <p:nvPr/>
          </p:nvSpPr>
          <p:spPr>
            <a:xfrm>
              <a:off x="9144000" y="2785682"/>
              <a:ext cx="2432552" cy="126957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Asegurar las condiciones para que la palmicultura sea reconocida por sus atributos diferenciales de sostenibilidad, generando ventajas competitivas perdurables y en armonía entre el crecimiento económico, el respeto al ambiente y el bienestar social.</a:t>
              </a:r>
              <a:endParaRPr kumimoji="0" lang="es-CO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  <p:sp>
          <p:nvSpPr>
            <p:cNvPr id="11" name="Rectangle 22">
              <a:extLst>
                <a:ext uri="{FF2B5EF4-FFF2-40B4-BE49-F238E27FC236}">
                  <a16:creationId xmlns:a16="http://schemas.microsoft.com/office/drawing/2014/main" id="{025422EB-AF19-9F51-21D2-3DC601147663}"/>
                </a:ext>
              </a:extLst>
            </p:cNvPr>
            <p:cNvSpPr/>
            <p:nvPr/>
          </p:nvSpPr>
          <p:spPr>
            <a:xfrm>
              <a:off x="9144000" y="2345268"/>
              <a:ext cx="2662952" cy="438581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u="none" strike="noStrike" kern="1200" cap="none" spc="0" normalizeH="0" baseline="0" noProof="0">
                  <a:ln>
                    <a:noFill/>
                  </a:ln>
                  <a:solidFill>
                    <a:srgbClr val="7C77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Impulsar la diferenciación competitiva en sostenibilidad</a:t>
              </a: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7C774C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sp>
        <p:nvSpPr>
          <p:cNvPr id="12" name="Oval 23">
            <a:extLst>
              <a:ext uri="{FF2B5EF4-FFF2-40B4-BE49-F238E27FC236}">
                <a16:creationId xmlns:a16="http://schemas.microsoft.com/office/drawing/2014/main" id="{BD1799F2-8962-ACA1-1BA5-2C5CD1857706}"/>
              </a:ext>
            </a:extLst>
          </p:cNvPr>
          <p:cNvSpPr/>
          <p:nvPr/>
        </p:nvSpPr>
        <p:spPr bwMode="auto">
          <a:xfrm>
            <a:off x="411312" y="1773799"/>
            <a:ext cx="931333" cy="931333"/>
          </a:xfrm>
          <a:prstGeom prst="ellipse">
            <a:avLst/>
          </a:prstGeom>
          <a:noFill/>
          <a:ln w="19050">
            <a:solidFill>
              <a:srgbClr val="7C774C"/>
            </a:solidFill>
            <a:round/>
            <a:headEnd/>
            <a:tailEnd/>
          </a:ln>
        </p:spPr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>
            <a:defPPr>
              <a:defRPr lang="en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srgbClr val="6A7746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OF 01</a:t>
            </a:r>
            <a:endParaRPr kumimoji="0" lang="es-CO" sz="3700" b="1" i="0" u="none" strike="noStrike" kern="1200" cap="none" spc="0" normalizeH="0" baseline="0" noProof="0">
              <a:ln>
                <a:noFill/>
              </a:ln>
              <a:solidFill>
                <a:srgbClr val="6A7746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grpSp>
        <p:nvGrpSpPr>
          <p:cNvPr id="13" name="Group 28">
            <a:extLst>
              <a:ext uri="{FF2B5EF4-FFF2-40B4-BE49-F238E27FC236}">
                <a16:creationId xmlns:a16="http://schemas.microsoft.com/office/drawing/2014/main" id="{05F43E46-57E8-A219-B00D-B4ECA1EA0274}"/>
              </a:ext>
            </a:extLst>
          </p:cNvPr>
          <p:cNvGrpSpPr/>
          <p:nvPr/>
        </p:nvGrpSpPr>
        <p:grpSpPr>
          <a:xfrm>
            <a:off x="9252648" y="4425748"/>
            <a:ext cx="2609557" cy="2074945"/>
            <a:chOff x="5469267" y="4500613"/>
            <a:chExt cx="1771650" cy="1556207"/>
          </a:xfrm>
        </p:grpSpPr>
        <p:sp>
          <p:nvSpPr>
            <p:cNvPr id="14" name="TextBox 29">
              <a:extLst>
                <a:ext uri="{FF2B5EF4-FFF2-40B4-BE49-F238E27FC236}">
                  <a16:creationId xmlns:a16="http://schemas.microsoft.com/office/drawing/2014/main" id="{1C827EED-F137-B844-1CCD-8D84E9F6DD99}"/>
                </a:ext>
              </a:extLst>
            </p:cNvPr>
            <p:cNvSpPr txBox="1"/>
            <p:nvPr/>
          </p:nvSpPr>
          <p:spPr>
            <a:xfrm>
              <a:off x="5469267" y="4937284"/>
              <a:ext cx="1771650" cy="111953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Garantizar la disponibilidad de recursos financieros adecuados para cumplir las iniciativas de la Federación, diversificando las fuentes de ingreso y evolucionando los instrumentos.</a:t>
              </a: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  <p:sp>
          <p:nvSpPr>
            <p:cNvPr id="15" name="Rectangle 30">
              <a:extLst>
                <a:ext uri="{FF2B5EF4-FFF2-40B4-BE49-F238E27FC236}">
                  <a16:creationId xmlns:a16="http://schemas.microsoft.com/office/drawing/2014/main" id="{50D8ADB3-4944-0415-75F3-70821ADE7575}"/>
                </a:ext>
              </a:extLst>
            </p:cNvPr>
            <p:cNvSpPr/>
            <p:nvPr/>
          </p:nvSpPr>
          <p:spPr>
            <a:xfrm>
              <a:off x="5494867" y="4500613"/>
              <a:ext cx="1409382" cy="383181"/>
            </a:xfrm>
            <a:prstGeom prst="rect">
              <a:avLst/>
            </a:prstGeom>
          </p:spPr>
          <p:txBody>
            <a:bodyPr wrap="none" lIns="91440" tIns="45720" rIns="91440" bIns="4572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800" b="1" i="0" u="none" strike="noStrike" kern="1200" cap="none" spc="0" normalizeH="0" baseline="0" noProof="0">
                <a:ln>
                  <a:noFill/>
                </a:ln>
                <a:solidFill>
                  <a:srgbClr val="CE8B3C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u="none" strike="noStrike" kern="1200" cap="none" spc="0" normalizeH="0" baseline="0" noProof="0">
                  <a:ln>
                    <a:noFill/>
                  </a:ln>
                  <a:solidFill>
                    <a:srgbClr val="CE8B3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Optimizar los recursos</a:t>
              </a:r>
            </a:p>
          </p:txBody>
        </p:sp>
      </p:grpSp>
      <p:sp>
        <p:nvSpPr>
          <p:cNvPr id="16" name="Oval 31">
            <a:extLst>
              <a:ext uri="{FF2B5EF4-FFF2-40B4-BE49-F238E27FC236}">
                <a16:creationId xmlns:a16="http://schemas.microsoft.com/office/drawing/2014/main" id="{B13497DC-EE10-51E3-A136-E09462D1D07C}"/>
              </a:ext>
            </a:extLst>
          </p:cNvPr>
          <p:cNvSpPr/>
          <p:nvPr/>
        </p:nvSpPr>
        <p:spPr bwMode="auto">
          <a:xfrm>
            <a:off x="8308208" y="4425748"/>
            <a:ext cx="931333" cy="931333"/>
          </a:xfrm>
          <a:prstGeom prst="ellipse">
            <a:avLst/>
          </a:prstGeom>
          <a:noFill/>
          <a:ln w="19050">
            <a:solidFill>
              <a:schemeClr val="accent5"/>
            </a:solidFill>
            <a:round/>
            <a:headEnd/>
            <a:tailEnd/>
          </a:ln>
        </p:spPr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>
            <a:defPPr>
              <a:defRPr lang="en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srgbClr val="CE8B3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06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srgbClr val="CE8B3C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grpSp>
        <p:nvGrpSpPr>
          <p:cNvPr id="17" name="Group 32">
            <a:extLst>
              <a:ext uri="{FF2B5EF4-FFF2-40B4-BE49-F238E27FC236}">
                <a16:creationId xmlns:a16="http://schemas.microsoft.com/office/drawing/2014/main" id="{E2C19CAA-38DD-8FC3-9EF6-7BFB9B1C50FD}"/>
              </a:ext>
            </a:extLst>
          </p:cNvPr>
          <p:cNvGrpSpPr/>
          <p:nvPr/>
        </p:nvGrpSpPr>
        <p:grpSpPr>
          <a:xfrm>
            <a:off x="5262474" y="4445039"/>
            <a:ext cx="2608722" cy="2072131"/>
            <a:chOff x="9144003" y="4548811"/>
            <a:chExt cx="1771650" cy="1554100"/>
          </a:xfrm>
        </p:grpSpPr>
        <p:sp>
          <p:nvSpPr>
            <p:cNvPr id="18" name="TextBox 33">
              <a:extLst>
                <a:ext uri="{FF2B5EF4-FFF2-40B4-BE49-F238E27FC236}">
                  <a16:creationId xmlns:a16="http://schemas.microsoft.com/office/drawing/2014/main" id="{95DBC211-7379-E232-8843-72FEE19136FC}"/>
                </a:ext>
              </a:extLst>
            </p:cNvPr>
            <p:cNvSpPr txBox="1"/>
            <p:nvPr/>
          </p:nvSpPr>
          <p:spPr>
            <a:xfrm>
              <a:off x="9144003" y="5133414"/>
              <a:ext cx="1771650" cy="96949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Contar con una organización con la capacidad de alinearse con las exigencias, realidad y necesidades futuras de los palmicultores, para llevar a cabo iniciativas de gran impacto en el sector palmero.</a:t>
              </a:r>
            </a:p>
          </p:txBody>
        </p:sp>
        <p:sp>
          <p:nvSpPr>
            <p:cNvPr id="19" name="Rectangle 34">
              <a:extLst>
                <a:ext uri="{FF2B5EF4-FFF2-40B4-BE49-F238E27FC236}">
                  <a16:creationId xmlns:a16="http://schemas.microsoft.com/office/drawing/2014/main" id="{9C364455-0FDA-E0F1-78E1-558831D43B48}"/>
                </a:ext>
              </a:extLst>
            </p:cNvPr>
            <p:cNvSpPr/>
            <p:nvPr/>
          </p:nvSpPr>
          <p:spPr>
            <a:xfrm>
              <a:off x="9195216" y="4548811"/>
              <a:ext cx="1689998" cy="623249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u="none" strike="noStrike" kern="1200" cap="none" spc="0" normalizeH="0" baseline="0" noProof="0">
                  <a:ln>
                    <a:noFill/>
                  </a:ln>
                  <a:solidFill>
                    <a:srgbClr val="CE8B3C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Mantener una organización inteligente y dinámica</a:t>
              </a:r>
              <a:endParaRPr kumimoji="0" lang="es-CO" sz="1600" b="1" i="0" u="none" strike="noStrike" kern="1200" cap="none" spc="0" normalizeH="0" baseline="0" noProof="0">
                <a:ln>
                  <a:noFill/>
                </a:ln>
                <a:solidFill>
                  <a:srgbClr val="CE8B3C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</p:grpSp>
      <p:sp>
        <p:nvSpPr>
          <p:cNvPr id="20" name="Oval 35">
            <a:extLst>
              <a:ext uri="{FF2B5EF4-FFF2-40B4-BE49-F238E27FC236}">
                <a16:creationId xmlns:a16="http://schemas.microsoft.com/office/drawing/2014/main" id="{89CF0ED4-F4C5-8AB0-BD93-E33AA1DD14F7}"/>
              </a:ext>
            </a:extLst>
          </p:cNvPr>
          <p:cNvSpPr/>
          <p:nvPr/>
        </p:nvSpPr>
        <p:spPr bwMode="auto">
          <a:xfrm>
            <a:off x="4280376" y="4445039"/>
            <a:ext cx="931333" cy="931333"/>
          </a:xfrm>
          <a:prstGeom prst="ellipse">
            <a:avLst/>
          </a:prstGeom>
          <a:noFill/>
          <a:ln w="19050">
            <a:solidFill>
              <a:srgbClr val="6A461B"/>
            </a:solidFill>
            <a:round/>
            <a:headEnd/>
            <a:tailEnd/>
          </a:ln>
        </p:spPr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>
            <a:defPPr>
              <a:defRPr lang="en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srgbClr val="CE8B3C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05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srgbClr val="CE8B3C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grpSp>
        <p:nvGrpSpPr>
          <p:cNvPr id="21" name="Group 16">
            <a:extLst>
              <a:ext uri="{FF2B5EF4-FFF2-40B4-BE49-F238E27FC236}">
                <a16:creationId xmlns:a16="http://schemas.microsoft.com/office/drawing/2014/main" id="{B9E94BAA-7720-ADEF-3A40-771735DFFFB2}"/>
              </a:ext>
            </a:extLst>
          </p:cNvPr>
          <p:cNvGrpSpPr/>
          <p:nvPr/>
        </p:nvGrpSpPr>
        <p:grpSpPr>
          <a:xfrm>
            <a:off x="5320879" y="1763571"/>
            <a:ext cx="2574001" cy="2583887"/>
            <a:chOff x="5494864" y="2345268"/>
            <a:chExt cx="1977982" cy="1937913"/>
          </a:xfrm>
        </p:grpSpPr>
        <p:sp>
          <p:nvSpPr>
            <p:cNvPr id="22" name="TextBox 17">
              <a:extLst>
                <a:ext uri="{FF2B5EF4-FFF2-40B4-BE49-F238E27FC236}">
                  <a16:creationId xmlns:a16="http://schemas.microsoft.com/office/drawing/2014/main" id="{70989A64-CFBC-4875-07DD-48CC6A5D1593}"/>
                </a:ext>
              </a:extLst>
            </p:cNvPr>
            <p:cNvSpPr txBox="1"/>
            <p:nvPr/>
          </p:nvSpPr>
          <p:spPr>
            <a:xfrm>
              <a:off x="5494864" y="3013604"/>
              <a:ext cx="1977982" cy="126957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300" b="0" i="0" u="none" strike="noStrike" kern="1200" cap="none" spc="0" normalizeH="0" baseline="0" noProof="0">
                  <a:ln>
                    <a:noFill/>
                  </a:ln>
                  <a:solidFill>
                    <a:srgbClr val="54622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Consolidar un modelo de agremiación, fidelización y representación para defender los intereses de la palmicultura, su desarrollo y su bienestar a nivel regional, nacional e internacional por medio de estrategias que nos acerquen a los grupos de interés.</a:t>
              </a:r>
              <a:endParaRPr kumimoji="0" lang="es-CO" sz="1300" b="0" i="0" u="none" strike="noStrike" kern="1200" cap="none" spc="0" normalizeH="0" baseline="0" noProof="0">
                <a:ln>
                  <a:noFill/>
                </a:ln>
                <a:solidFill>
                  <a:srgbClr val="54622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  <p:sp>
          <p:nvSpPr>
            <p:cNvPr id="23" name="Rectangle 18">
              <a:extLst>
                <a:ext uri="{FF2B5EF4-FFF2-40B4-BE49-F238E27FC236}">
                  <a16:creationId xmlns:a16="http://schemas.microsoft.com/office/drawing/2014/main" id="{A4C0E952-B05B-B72F-09D3-4730CFB3F21E}"/>
                </a:ext>
              </a:extLst>
            </p:cNvPr>
            <p:cNvSpPr/>
            <p:nvPr/>
          </p:nvSpPr>
          <p:spPr>
            <a:xfrm>
              <a:off x="5494867" y="2345268"/>
              <a:ext cx="1911936" cy="697113"/>
            </a:xfrm>
            <a:prstGeom prst="rect">
              <a:avLst/>
            </a:prstGeom>
          </p:spPr>
          <p:txBody>
            <a:bodyPr wrap="none" lIns="91440" tIns="45720" rIns="91440" bIns="4572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u="none" strike="noStrike" kern="1200" cap="none" spc="0" normalizeH="0" baseline="0" noProof="0">
                  <a:ln>
                    <a:noFill/>
                  </a:ln>
                  <a:solidFill>
                    <a:srgbClr val="54622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Consolidar un modelo de </a:t>
              </a: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u="none" strike="noStrike" kern="1200" cap="none" spc="0" normalizeH="0" baseline="0" noProof="0">
                  <a:ln>
                    <a:noFill/>
                  </a:ln>
                  <a:solidFill>
                    <a:srgbClr val="54622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agremiación, fidelización y </a:t>
              </a: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u="none" strike="noStrike" kern="1200" cap="none" spc="0" normalizeH="0" baseline="0" noProof="0">
                  <a:ln>
                    <a:noFill/>
                  </a:ln>
                  <a:solidFill>
                    <a:srgbClr val="54622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representación</a:t>
              </a: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4">
            <a:extLst>
              <a:ext uri="{FF2B5EF4-FFF2-40B4-BE49-F238E27FC236}">
                <a16:creationId xmlns:a16="http://schemas.microsoft.com/office/drawing/2014/main" id="{F8CDFA27-5066-0A2F-DDA2-8AE74F32DEF1}"/>
              </a:ext>
            </a:extLst>
          </p:cNvPr>
          <p:cNvGrpSpPr/>
          <p:nvPr/>
        </p:nvGrpSpPr>
        <p:grpSpPr>
          <a:xfrm>
            <a:off x="1364262" y="4397390"/>
            <a:ext cx="2610000" cy="1810949"/>
            <a:chOff x="1845733" y="4548811"/>
            <a:chExt cx="1797192" cy="1358211"/>
          </a:xfrm>
        </p:grpSpPr>
        <p:sp>
          <p:nvSpPr>
            <p:cNvPr id="29" name="TextBox 25">
              <a:extLst>
                <a:ext uri="{FF2B5EF4-FFF2-40B4-BE49-F238E27FC236}">
                  <a16:creationId xmlns:a16="http://schemas.microsoft.com/office/drawing/2014/main" id="{B3CE9EE0-E06A-83B6-1C07-2126303AB31F}"/>
                </a:ext>
              </a:extLst>
            </p:cNvPr>
            <p:cNvSpPr txBox="1"/>
            <p:nvPr/>
          </p:nvSpPr>
          <p:spPr>
            <a:xfrm>
              <a:off x="1871275" y="4937527"/>
              <a:ext cx="1771650" cy="96949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3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Mejorar la toma de decisiones de los grupos de interés, a través de la orientación y provisión de información oportuna y de calidad y que proporcione una diferente perspectiva.</a:t>
              </a:r>
              <a:endParaRPr kumimoji="0" lang="es-CO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  <p:sp>
          <p:nvSpPr>
            <p:cNvPr id="30" name="Rectangle 26">
              <a:extLst>
                <a:ext uri="{FF2B5EF4-FFF2-40B4-BE49-F238E27FC236}">
                  <a16:creationId xmlns:a16="http://schemas.microsoft.com/office/drawing/2014/main" id="{74E0916A-840A-CB47-0C3B-4FD77126B30F}"/>
                </a:ext>
              </a:extLst>
            </p:cNvPr>
            <p:cNvSpPr/>
            <p:nvPr/>
          </p:nvSpPr>
          <p:spPr>
            <a:xfrm>
              <a:off x="1845733" y="4548811"/>
              <a:ext cx="1703259" cy="438581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en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u="none" strike="noStrike" kern="1200" cap="none" spc="0" normalizeH="0" baseline="0" noProof="0">
                  <a:ln>
                    <a:noFill/>
                  </a:ln>
                  <a:solidFill>
                    <a:srgbClr val="9B2D1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Mejorar la calidad de las decisiones</a:t>
              </a:r>
              <a:endParaRPr kumimoji="0" lang="es-CO" sz="1200" b="0" i="0" u="none" strike="noStrike" kern="1200" cap="none" spc="0" normalizeH="0" baseline="0" noProof="0">
                <a:ln>
                  <a:noFill/>
                </a:ln>
                <a:solidFill>
                  <a:srgbClr val="9B2D1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</p:grpSp>
      <p:sp>
        <p:nvSpPr>
          <p:cNvPr id="31" name="Oval 27">
            <a:extLst>
              <a:ext uri="{FF2B5EF4-FFF2-40B4-BE49-F238E27FC236}">
                <a16:creationId xmlns:a16="http://schemas.microsoft.com/office/drawing/2014/main" id="{5E06F31B-22E8-FE46-B42D-27DD739031F8}"/>
              </a:ext>
            </a:extLst>
          </p:cNvPr>
          <p:cNvSpPr/>
          <p:nvPr/>
        </p:nvSpPr>
        <p:spPr bwMode="auto">
          <a:xfrm>
            <a:off x="296903" y="4397394"/>
            <a:ext cx="931333" cy="931333"/>
          </a:xfrm>
          <a:prstGeom prst="ellipse">
            <a:avLst/>
          </a:prstGeom>
          <a:noFill/>
          <a:ln w="19050">
            <a:solidFill>
              <a:schemeClr val="accent4"/>
            </a:solidFill>
            <a:round/>
            <a:headEnd/>
            <a:tailEnd/>
          </a:ln>
        </p:spPr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>
            <a:defPPr>
              <a:defRPr lang="en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srgbClr val="9B2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04</a:t>
            </a:r>
            <a:endParaRPr kumimoji="0" lang="es-CO" sz="2000" b="1" i="0" u="none" strike="noStrike" kern="1200" cap="none" spc="0" normalizeH="0" baseline="0" noProof="0">
              <a:ln>
                <a:noFill/>
              </a:ln>
              <a:solidFill>
                <a:srgbClr val="9B2D1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1913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echa: pentágono 9">
            <a:extLst>
              <a:ext uri="{FF2B5EF4-FFF2-40B4-BE49-F238E27FC236}">
                <a16:creationId xmlns:a16="http://schemas.microsoft.com/office/drawing/2014/main" id="{98C4E652-6083-2DBA-022B-63F9B24FAC36}"/>
              </a:ext>
            </a:extLst>
          </p:cNvPr>
          <p:cNvSpPr/>
          <p:nvPr/>
        </p:nvSpPr>
        <p:spPr>
          <a:xfrm>
            <a:off x="52030" y="1565856"/>
            <a:ext cx="828000" cy="338601"/>
          </a:xfrm>
          <a:prstGeom prst="homePlate">
            <a:avLst/>
          </a:prstGeom>
          <a:solidFill>
            <a:sysClr val="windowText" lastClr="000000">
              <a:lumMod val="75000"/>
              <a:lumOff val="2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Objetivos Fedepalma</a:t>
            </a:r>
          </a:p>
        </p:txBody>
      </p:sp>
      <p:sp>
        <p:nvSpPr>
          <p:cNvPr id="18" name="Rectángulo: esquinas redondeadas 92">
            <a:extLst>
              <a:ext uri="{FF2B5EF4-FFF2-40B4-BE49-F238E27FC236}">
                <a16:creationId xmlns:a16="http://schemas.microsoft.com/office/drawing/2014/main" id="{E82AE3D1-973A-8D51-CFDC-C64ECDB8505F}"/>
              </a:ext>
            </a:extLst>
          </p:cNvPr>
          <p:cNvSpPr/>
          <p:nvPr/>
        </p:nvSpPr>
        <p:spPr>
          <a:xfrm>
            <a:off x="3993325" y="244175"/>
            <a:ext cx="2458356" cy="223102"/>
          </a:xfrm>
          <a:prstGeom prst="roundRect">
            <a:avLst/>
          </a:prstGeom>
          <a:solidFill>
            <a:srgbClr val="FF9393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36000" tIns="45720" rIns="36000" bIns="45720" rtlCol="0" anchor="ctr"/>
          <a:lstStyle/>
          <a:p>
            <a:pPr marL="0" marR="0" lvl="0" indent="0" algn="ctr" defTabSz="4572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0" cap="none" spc="0" normalizeH="0" baseline="0" noProof="0">
                <a:ln>
                  <a:noFill/>
                </a:ln>
                <a:solidFill>
                  <a:srgbClr val="DA29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     Productividad Sostenible</a:t>
            </a: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DA29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ángulo: esquinas redondeadas 92">
            <a:extLst>
              <a:ext uri="{FF2B5EF4-FFF2-40B4-BE49-F238E27FC236}">
                <a16:creationId xmlns:a16="http://schemas.microsoft.com/office/drawing/2014/main" id="{88090F72-00FF-0C71-1D72-1DB1CC9EFF7E}"/>
              </a:ext>
            </a:extLst>
          </p:cNvPr>
          <p:cNvSpPr/>
          <p:nvPr/>
        </p:nvSpPr>
        <p:spPr>
          <a:xfrm>
            <a:off x="6852358" y="244175"/>
            <a:ext cx="2458356" cy="223102"/>
          </a:xfrm>
          <a:prstGeom prst="roundRect">
            <a:avLst/>
          </a:prstGeom>
          <a:solidFill>
            <a:srgbClr val="FF9393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marL="0" marR="0" lvl="0" indent="0" algn="ctr" defTabSz="4572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0" cap="none" spc="0" normalizeH="0" baseline="0" noProof="0">
                <a:ln>
                  <a:noFill/>
                </a:ln>
                <a:solidFill>
                  <a:srgbClr val="DA29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Acceso a Mercados</a:t>
            </a: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DA29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" name="Graphic 31" descr="Travel with solid fill">
            <a:extLst>
              <a:ext uri="{FF2B5EF4-FFF2-40B4-BE49-F238E27FC236}">
                <a16:creationId xmlns:a16="http://schemas.microsoft.com/office/drawing/2014/main" id="{B2E887EF-FA31-7523-D8E0-B9AEE1F5D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3909" y="199775"/>
            <a:ext cx="320492" cy="320492"/>
          </a:xfrm>
          <a:prstGeom prst="rect">
            <a:avLst/>
          </a:prstGeom>
        </p:spPr>
      </p:pic>
      <p:pic>
        <p:nvPicPr>
          <p:cNvPr id="21" name="Graphic 32" descr="Circles with arrows with solid fill">
            <a:extLst>
              <a:ext uri="{FF2B5EF4-FFF2-40B4-BE49-F238E27FC236}">
                <a16:creationId xmlns:a16="http://schemas.microsoft.com/office/drawing/2014/main" id="{67867952-A457-0297-80EA-C0C6A8A959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99717" y="188401"/>
            <a:ext cx="352541" cy="352541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82D0A38D-3964-E50F-21A0-099463FEB5B3}"/>
              </a:ext>
            </a:extLst>
          </p:cNvPr>
          <p:cNvSpPr txBox="1"/>
          <p:nvPr/>
        </p:nvSpPr>
        <p:spPr>
          <a:xfrm>
            <a:off x="6479487" y="175149"/>
            <a:ext cx="350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9" name="Flecha: pentágono 8">
            <a:extLst>
              <a:ext uri="{FF2B5EF4-FFF2-40B4-BE49-F238E27FC236}">
                <a16:creationId xmlns:a16="http://schemas.microsoft.com/office/drawing/2014/main" id="{7E39BAE0-FB68-810E-B60B-50199D5E1461}"/>
              </a:ext>
            </a:extLst>
          </p:cNvPr>
          <p:cNvSpPr/>
          <p:nvPr/>
        </p:nvSpPr>
        <p:spPr>
          <a:xfrm>
            <a:off x="36384" y="238118"/>
            <a:ext cx="2664548" cy="247307"/>
          </a:xfrm>
          <a:prstGeom prst="homePlate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Propósitos- Visión Estratégica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75A95E18-BA48-1B69-A727-92EB5CFA8860}"/>
              </a:ext>
            </a:extLst>
          </p:cNvPr>
          <p:cNvCxnSpPr>
            <a:cxnSpLocks/>
          </p:cNvCxnSpPr>
          <p:nvPr/>
        </p:nvCxnSpPr>
        <p:spPr>
          <a:xfrm>
            <a:off x="44633" y="2154368"/>
            <a:ext cx="12166658" cy="18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5">
            <a:extLst>
              <a:ext uri="{FF2B5EF4-FFF2-40B4-BE49-F238E27FC236}">
                <a16:creationId xmlns:a16="http://schemas.microsoft.com/office/drawing/2014/main" id="{6FDBED20-A819-35F8-8B88-8743F7B2F3A9}"/>
              </a:ext>
            </a:extLst>
          </p:cNvPr>
          <p:cNvSpPr txBox="1"/>
          <p:nvPr/>
        </p:nvSpPr>
        <p:spPr>
          <a:xfrm>
            <a:off x="159089" y="1230283"/>
            <a:ext cx="8032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0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lecha: pentágono 26">
            <a:extLst>
              <a:ext uri="{FF2B5EF4-FFF2-40B4-BE49-F238E27FC236}">
                <a16:creationId xmlns:a16="http://schemas.microsoft.com/office/drawing/2014/main" id="{86939625-6FED-524D-36AE-A7D237D5EBFE}"/>
              </a:ext>
            </a:extLst>
          </p:cNvPr>
          <p:cNvSpPr/>
          <p:nvPr/>
        </p:nvSpPr>
        <p:spPr>
          <a:xfrm>
            <a:off x="54198" y="771574"/>
            <a:ext cx="835843" cy="306288"/>
          </a:xfrm>
          <a:prstGeom prst="homePlate">
            <a:avLst/>
          </a:prstGeom>
          <a:solidFill>
            <a:sysClr val="windowText" lastClr="000000">
              <a:lumMod val="75000"/>
              <a:lumOff val="2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INICIATIVAS</a:t>
            </a:r>
            <a:endParaRPr kumimoji="0" lang="es-CO" sz="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C361C060-28A5-2942-3126-E8C7EBF7A83E}"/>
              </a:ext>
            </a:extLst>
          </p:cNvPr>
          <p:cNvCxnSpPr>
            <a:cxnSpLocks/>
          </p:cNvCxnSpPr>
          <p:nvPr/>
        </p:nvCxnSpPr>
        <p:spPr>
          <a:xfrm flipH="1">
            <a:off x="2835161" y="774283"/>
            <a:ext cx="29564" cy="57266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557CC9EF-09CA-98C7-27E7-9E791FF0D56A}"/>
              </a:ext>
            </a:extLst>
          </p:cNvPr>
          <p:cNvCxnSpPr>
            <a:cxnSpLocks/>
          </p:cNvCxnSpPr>
          <p:nvPr/>
        </p:nvCxnSpPr>
        <p:spPr>
          <a:xfrm flipH="1">
            <a:off x="4677691" y="774282"/>
            <a:ext cx="628" cy="5832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25">
            <a:extLst>
              <a:ext uri="{FF2B5EF4-FFF2-40B4-BE49-F238E27FC236}">
                <a16:creationId xmlns:a16="http://schemas.microsoft.com/office/drawing/2014/main" id="{A9F3C988-7774-FEE3-AC53-03B11CD93743}"/>
              </a:ext>
            </a:extLst>
          </p:cNvPr>
          <p:cNvSpPr/>
          <p:nvPr/>
        </p:nvSpPr>
        <p:spPr>
          <a:xfrm>
            <a:off x="2939759" y="1400920"/>
            <a:ext cx="1679772" cy="6936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ysClr val="windowText" lastClr="000000">
                <a:lumMod val="85000"/>
                <a:lumOff val="15000"/>
              </a:sys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2. Consolidar un </a:t>
            </a:r>
            <a:r>
              <a:rPr kumimoji="0" lang="es-E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modelo de agremiación, fidelización y representación</a:t>
            </a: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EF786122-7C60-A384-CDBA-D5381D91A938}"/>
              </a:ext>
            </a:extLst>
          </p:cNvPr>
          <p:cNvSpPr/>
          <p:nvPr/>
        </p:nvSpPr>
        <p:spPr>
          <a:xfrm>
            <a:off x="1029935" y="624750"/>
            <a:ext cx="1766583" cy="6647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3. Lobby nacional y regional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4. Acceso efectivo a mercados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6. Comunicaciones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2B8F6C0B-CA50-9393-974A-7AED3AA3DA39}"/>
              </a:ext>
            </a:extLst>
          </p:cNvPr>
          <p:cNvCxnSpPr>
            <a:cxnSpLocks/>
          </p:cNvCxnSpPr>
          <p:nvPr/>
        </p:nvCxnSpPr>
        <p:spPr>
          <a:xfrm>
            <a:off x="6288108" y="775991"/>
            <a:ext cx="2774" cy="5832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ángulo 53">
            <a:extLst>
              <a:ext uri="{FF2B5EF4-FFF2-40B4-BE49-F238E27FC236}">
                <a16:creationId xmlns:a16="http://schemas.microsoft.com/office/drawing/2014/main" id="{8DE0F864-D213-96E8-5422-22B59E0480D0}"/>
              </a:ext>
            </a:extLst>
          </p:cNvPr>
          <p:cNvSpPr/>
          <p:nvPr/>
        </p:nvSpPr>
        <p:spPr>
          <a:xfrm>
            <a:off x="4724188" y="1400920"/>
            <a:ext cx="1481163" cy="6936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ysClr val="windowText" lastClr="000000">
                <a:lumMod val="85000"/>
                <a:lumOff val="15000"/>
              </a:sys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3. Fortalecer prácticas empresariales</a:t>
            </a: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6E38FD70-ED6F-92CC-FF1B-2AA3A538D432}"/>
              </a:ext>
            </a:extLst>
          </p:cNvPr>
          <p:cNvSpPr/>
          <p:nvPr/>
        </p:nvSpPr>
        <p:spPr>
          <a:xfrm>
            <a:off x="4733833" y="624750"/>
            <a:ext cx="1477216" cy="68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4. Acceso efectivo a mercados</a:t>
            </a:r>
          </a:p>
        </p:txBody>
      </p:sp>
      <p:sp>
        <p:nvSpPr>
          <p:cNvPr id="77" name="Rectángulo 76">
            <a:extLst>
              <a:ext uri="{FF2B5EF4-FFF2-40B4-BE49-F238E27FC236}">
                <a16:creationId xmlns:a16="http://schemas.microsoft.com/office/drawing/2014/main" id="{C90E478F-31C3-C40F-2024-97C7C45732A5}"/>
              </a:ext>
            </a:extLst>
          </p:cNvPr>
          <p:cNvSpPr/>
          <p:nvPr/>
        </p:nvSpPr>
        <p:spPr>
          <a:xfrm>
            <a:off x="8265507" y="1400920"/>
            <a:ext cx="2088000" cy="684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ysClr val="windowText" lastClr="000000">
                <a:lumMod val="85000"/>
                <a:lumOff val="15000"/>
              </a:sys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5. Mantener una </a:t>
            </a:r>
            <a:r>
              <a:rPr kumimoji="0" lang="es-E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organización inteligente y dinámica</a:t>
            </a:r>
          </a:p>
        </p:txBody>
      </p:sp>
      <p:sp>
        <p:nvSpPr>
          <p:cNvPr id="101" name="Rectángulo 100">
            <a:extLst>
              <a:ext uri="{FF2B5EF4-FFF2-40B4-BE49-F238E27FC236}">
                <a16:creationId xmlns:a16="http://schemas.microsoft.com/office/drawing/2014/main" id="{20018E52-6B34-0E73-FFE3-AE127D5E2401}"/>
              </a:ext>
            </a:extLst>
          </p:cNvPr>
          <p:cNvSpPr/>
          <p:nvPr/>
        </p:nvSpPr>
        <p:spPr>
          <a:xfrm>
            <a:off x="8264111" y="624750"/>
            <a:ext cx="2017367" cy="68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5. Arquitectura organizacional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7. Transformación digital</a:t>
            </a:r>
          </a:p>
        </p:txBody>
      </p:sp>
      <p:cxnSp>
        <p:nvCxnSpPr>
          <p:cNvPr id="103" name="Conector recto 102">
            <a:extLst>
              <a:ext uri="{FF2B5EF4-FFF2-40B4-BE49-F238E27FC236}">
                <a16:creationId xmlns:a16="http://schemas.microsoft.com/office/drawing/2014/main" id="{7B915E81-9188-602E-7F52-E17C1CDCE699}"/>
              </a:ext>
            </a:extLst>
          </p:cNvPr>
          <p:cNvCxnSpPr>
            <a:cxnSpLocks/>
          </p:cNvCxnSpPr>
          <p:nvPr/>
        </p:nvCxnSpPr>
        <p:spPr>
          <a:xfrm>
            <a:off x="10397122" y="775991"/>
            <a:ext cx="31710" cy="58906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CDF0DC2C-522B-04C1-FB1E-295EAAA1967E}"/>
              </a:ext>
            </a:extLst>
          </p:cNvPr>
          <p:cNvSpPr/>
          <p:nvPr/>
        </p:nvSpPr>
        <p:spPr>
          <a:xfrm>
            <a:off x="10482388" y="1400920"/>
            <a:ext cx="1584000" cy="684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6. Optimizar los recursos</a:t>
            </a:r>
          </a:p>
        </p:txBody>
      </p:sp>
      <p:sp>
        <p:nvSpPr>
          <p:cNvPr id="114" name="Rectángulo 113">
            <a:extLst>
              <a:ext uri="{FF2B5EF4-FFF2-40B4-BE49-F238E27FC236}">
                <a16:creationId xmlns:a16="http://schemas.microsoft.com/office/drawing/2014/main" id="{546AFF4E-96D3-B74D-0C8C-5CA66E1D2180}"/>
              </a:ext>
            </a:extLst>
          </p:cNvPr>
          <p:cNvSpPr/>
          <p:nvPr/>
        </p:nvSpPr>
        <p:spPr>
          <a:xfrm>
            <a:off x="10463301" y="624750"/>
            <a:ext cx="1573671" cy="684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8. Fondos parafiscales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9. sostenibilidad financiera</a:t>
            </a:r>
          </a:p>
        </p:txBody>
      </p:sp>
      <p:sp>
        <p:nvSpPr>
          <p:cNvPr id="115" name="Rectángulo 114">
            <a:extLst>
              <a:ext uri="{FF2B5EF4-FFF2-40B4-BE49-F238E27FC236}">
                <a16:creationId xmlns:a16="http://schemas.microsoft.com/office/drawing/2014/main" id="{629C3A50-238E-D009-67AC-A755A0D426A8}"/>
              </a:ext>
            </a:extLst>
          </p:cNvPr>
          <p:cNvSpPr/>
          <p:nvPr/>
        </p:nvSpPr>
        <p:spPr>
          <a:xfrm>
            <a:off x="6363932" y="624750"/>
            <a:ext cx="1747290" cy="6647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6. Comunicaciones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7. Transformación digital</a:t>
            </a: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123" name="Rectángulo 122">
            <a:extLst>
              <a:ext uri="{FF2B5EF4-FFF2-40B4-BE49-F238E27FC236}">
                <a16:creationId xmlns:a16="http://schemas.microsoft.com/office/drawing/2014/main" id="{B70FE900-22AA-0466-7D2C-959B90E5D240}"/>
              </a:ext>
            </a:extLst>
          </p:cNvPr>
          <p:cNvSpPr/>
          <p:nvPr/>
        </p:nvSpPr>
        <p:spPr>
          <a:xfrm>
            <a:off x="6361586" y="1400920"/>
            <a:ext cx="1762632" cy="684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4. </a:t>
            </a:r>
            <a:r>
              <a:rPr kumimoji="0" lang="es-E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Mejorar la calidad de las decisiones</a:t>
            </a:r>
          </a:p>
        </p:txBody>
      </p:sp>
      <p:sp>
        <p:nvSpPr>
          <p:cNvPr id="127" name="Rectángulo 126">
            <a:extLst>
              <a:ext uri="{FF2B5EF4-FFF2-40B4-BE49-F238E27FC236}">
                <a16:creationId xmlns:a16="http://schemas.microsoft.com/office/drawing/2014/main" id="{33B09225-0B95-206B-30BF-14C2072F115E}"/>
              </a:ext>
            </a:extLst>
          </p:cNvPr>
          <p:cNvSpPr/>
          <p:nvPr/>
        </p:nvSpPr>
        <p:spPr>
          <a:xfrm>
            <a:off x="1026739" y="1400920"/>
            <a:ext cx="1759518" cy="684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ysClr val="windowText" lastClr="000000">
                <a:lumMod val="85000"/>
                <a:lumOff val="15000"/>
              </a:sys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1. </a:t>
            </a:r>
            <a:r>
              <a:rPr kumimoji="0" lang="es-E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Impulsar la diferenciación competitiva en sostenibilidad</a:t>
            </a:r>
          </a:p>
        </p:txBody>
      </p:sp>
      <p:sp>
        <p:nvSpPr>
          <p:cNvPr id="141" name="Rectángulo 140">
            <a:extLst>
              <a:ext uri="{FF2B5EF4-FFF2-40B4-BE49-F238E27FC236}">
                <a16:creationId xmlns:a16="http://schemas.microsoft.com/office/drawing/2014/main" id="{0F62420C-843A-76ED-B454-F9B1B22D960E}"/>
              </a:ext>
            </a:extLst>
          </p:cNvPr>
          <p:cNvSpPr/>
          <p:nvPr/>
        </p:nvSpPr>
        <p:spPr>
          <a:xfrm>
            <a:off x="2939757" y="624750"/>
            <a:ext cx="1679772" cy="6647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3. Lobby nacional y regional</a:t>
            </a: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6. Comunicaciones</a:t>
            </a:r>
          </a:p>
        </p:txBody>
      </p:sp>
      <p:cxnSp>
        <p:nvCxnSpPr>
          <p:cNvPr id="142" name="Conector recto 141">
            <a:extLst>
              <a:ext uri="{FF2B5EF4-FFF2-40B4-BE49-F238E27FC236}">
                <a16:creationId xmlns:a16="http://schemas.microsoft.com/office/drawing/2014/main" id="{5668430F-3A41-4B15-51C9-C5AFB45FCB7B}"/>
              </a:ext>
            </a:extLst>
          </p:cNvPr>
          <p:cNvCxnSpPr>
            <a:cxnSpLocks/>
          </p:cNvCxnSpPr>
          <p:nvPr/>
        </p:nvCxnSpPr>
        <p:spPr>
          <a:xfrm>
            <a:off x="44632" y="1334494"/>
            <a:ext cx="12166658" cy="18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ector recto 142">
            <a:extLst>
              <a:ext uri="{FF2B5EF4-FFF2-40B4-BE49-F238E27FC236}">
                <a16:creationId xmlns:a16="http://schemas.microsoft.com/office/drawing/2014/main" id="{2624AB23-66DC-A9B3-7487-0F6A92A49E8C}"/>
              </a:ext>
            </a:extLst>
          </p:cNvPr>
          <p:cNvCxnSpPr>
            <a:cxnSpLocks/>
          </p:cNvCxnSpPr>
          <p:nvPr/>
        </p:nvCxnSpPr>
        <p:spPr>
          <a:xfrm>
            <a:off x="8188285" y="775990"/>
            <a:ext cx="2774" cy="5832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lecha: pentágono 1">
            <a:extLst>
              <a:ext uri="{FF2B5EF4-FFF2-40B4-BE49-F238E27FC236}">
                <a16:creationId xmlns:a16="http://schemas.microsoft.com/office/drawing/2014/main" id="{A8F8F277-B052-B731-C0FE-C5A73188657A}"/>
              </a:ext>
            </a:extLst>
          </p:cNvPr>
          <p:cNvSpPr/>
          <p:nvPr/>
        </p:nvSpPr>
        <p:spPr>
          <a:xfrm>
            <a:off x="52029" y="3344621"/>
            <a:ext cx="828000" cy="421784"/>
          </a:xfrm>
          <a:prstGeom prst="homePlate">
            <a:avLst/>
          </a:prstGeom>
          <a:solidFill>
            <a:srgbClr val="4472C4">
              <a:lumMod val="75000"/>
            </a:srgbClr>
          </a:solidFill>
          <a:ln w="3175" cap="flat" cmpd="sng" algn="ctr">
            <a:solidFill>
              <a:srgbClr val="00336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Objetivos primarios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5FD572C-255A-2578-6A7F-C9664EEAED95}"/>
              </a:ext>
            </a:extLst>
          </p:cNvPr>
          <p:cNvSpPr/>
          <p:nvPr/>
        </p:nvSpPr>
        <p:spPr>
          <a:xfrm>
            <a:off x="2939760" y="5408634"/>
            <a:ext cx="1679772" cy="36037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2.3 Mejorar la Imagen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0741619-6ABF-64A2-AE06-65F297226E69}"/>
              </a:ext>
            </a:extLst>
          </p:cNvPr>
          <p:cNvSpPr/>
          <p:nvPr/>
        </p:nvSpPr>
        <p:spPr>
          <a:xfrm>
            <a:off x="2939760" y="2271673"/>
            <a:ext cx="1679771" cy="52469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2.1 Garantizar la legitimidad de la agremiación  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A01EEE0-A984-089D-4312-E37892D3DDD4}"/>
              </a:ext>
            </a:extLst>
          </p:cNvPr>
          <p:cNvSpPr/>
          <p:nvPr/>
        </p:nvSpPr>
        <p:spPr>
          <a:xfrm>
            <a:off x="2910822" y="3440622"/>
            <a:ext cx="1718353" cy="42777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2.2 Garantizar la representación gremial</a:t>
            </a:r>
            <a:endParaRPr kumimoji="0" lang="es-CO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DF1458-8EBE-C4A4-533F-B58613F8B53E}"/>
              </a:ext>
            </a:extLst>
          </p:cNvPr>
          <p:cNvSpPr txBox="1"/>
          <p:nvPr/>
        </p:nvSpPr>
        <p:spPr>
          <a:xfrm>
            <a:off x="2939758" y="3890975"/>
            <a:ext cx="1728000" cy="12240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CO"/>
            </a:defPPr>
            <a:lvl1pPr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Representar efectivamente los intereses de los palmicultores buscando el desarrollo y bienestar de la agroindustria de la palma de aceite a nivel regional, nacional e internacional. </a:t>
            </a: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0DB90B1-5504-0465-0D63-36D3363EF3F6}"/>
              </a:ext>
            </a:extLst>
          </p:cNvPr>
          <p:cNvSpPr txBox="1"/>
          <p:nvPr/>
        </p:nvSpPr>
        <p:spPr>
          <a:xfrm>
            <a:off x="2939758" y="5787068"/>
            <a:ext cx="1728000" cy="6001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CO"/>
            </a:defPPr>
            <a:lvl1pPr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Posicionar la imagen de la actividad palmera dentro y </a:t>
            </a: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fuera del país</a:t>
            </a:r>
            <a:r>
              <a:rPr lang="es-ES" sz="1100">
                <a:solidFill>
                  <a:srgbClr val="000000"/>
                </a:solidFill>
                <a:latin typeface="Calibri" panose="020F0502020204030204"/>
              </a:rPr>
              <a:t>.</a:t>
            </a: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AABB038-25F0-4122-2F2D-845953C78513}"/>
              </a:ext>
            </a:extLst>
          </p:cNvPr>
          <p:cNvSpPr txBox="1"/>
          <p:nvPr/>
        </p:nvSpPr>
        <p:spPr>
          <a:xfrm>
            <a:off x="2939758" y="2789072"/>
            <a:ext cx="1728000" cy="6001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CO"/>
            </a:defPPr>
            <a:lvl1pPr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Agremiar a los palmicultores y generar fidelización.</a:t>
            </a: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FBB0477-9CEB-30D9-13EF-E4578F2C26C8}"/>
              </a:ext>
            </a:extLst>
          </p:cNvPr>
          <p:cNvSpPr/>
          <p:nvPr/>
        </p:nvSpPr>
        <p:spPr>
          <a:xfrm>
            <a:off x="4724188" y="2271673"/>
            <a:ext cx="1490809" cy="37001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3.1 Consolidar los mercados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6C8485B-70C9-F1BC-188A-C66A4C072BB9}"/>
              </a:ext>
            </a:extLst>
          </p:cNvPr>
          <p:cNvSpPr txBox="1"/>
          <p:nvPr/>
        </p:nvSpPr>
        <p:spPr>
          <a:xfrm>
            <a:off x="4773097" y="2709089"/>
            <a:ext cx="1404000" cy="161582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Promover la adopción de mejores prácticas y fortalecer e</a:t>
            </a:r>
            <a:r>
              <a:rPr kumimoji="0" lang="es-CO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 acceso a nuevos y actuales mercados a través de usos, geografías, clientes y características del producto.</a:t>
            </a: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94B611F3-5E93-8BE0-1F34-4B8535EE2159}"/>
              </a:ext>
            </a:extLst>
          </p:cNvPr>
          <p:cNvSpPr/>
          <p:nvPr/>
        </p:nvSpPr>
        <p:spPr>
          <a:xfrm>
            <a:off x="4724188" y="4345853"/>
            <a:ext cx="1491551" cy="69659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3.2 Identificar y promover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oportunidades de negocio</a:t>
            </a:r>
            <a:endParaRPr kumimoji="0" lang="es-CO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4" name="CuadroTexto 2">
            <a:extLst>
              <a:ext uri="{FF2B5EF4-FFF2-40B4-BE49-F238E27FC236}">
                <a16:creationId xmlns:a16="http://schemas.microsoft.com/office/drawing/2014/main" id="{EFDD2B41-DF9F-45BE-B8CE-FBC47C32C18C}"/>
              </a:ext>
            </a:extLst>
          </p:cNvPr>
          <p:cNvSpPr txBox="1"/>
          <p:nvPr/>
        </p:nvSpPr>
        <p:spPr>
          <a:xfrm>
            <a:off x="4789844" y="5074665"/>
            <a:ext cx="1404000" cy="12772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Contribuir en la diversificación de nuevos ingresos para el sector, a través de negocios que agreguen valor a la palmicultura.</a:t>
            </a: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8A588E62-B1F5-69C1-75E3-352FDA057D00}"/>
              </a:ext>
            </a:extLst>
          </p:cNvPr>
          <p:cNvSpPr/>
          <p:nvPr/>
        </p:nvSpPr>
        <p:spPr>
          <a:xfrm>
            <a:off x="8265507" y="2271673"/>
            <a:ext cx="2088000" cy="36037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5.1 Mejorar el modelo organizacional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8A09E17-5721-5057-4058-D8FEEB26A1D7}"/>
              </a:ext>
            </a:extLst>
          </p:cNvPr>
          <p:cNvSpPr/>
          <p:nvPr/>
        </p:nvSpPr>
        <p:spPr>
          <a:xfrm>
            <a:off x="8265507" y="4152441"/>
            <a:ext cx="2088000" cy="45950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5.2 Actualizar la arquitectura institucional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8FFC19E-0D59-F1A6-7C9C-6F94A7EF8DEE}"/>
              </a:ext>
            </a:extLst>
          </p:cNvPr>
          <p:cNvSpPr txBox="1"/>
          <p:nvPr/>
        </p:nvSpPr>
        <p:spPr>
          <a:xfrm>
            <a:off x="8265507" y="2668586"/>
            <a:ext cx="2088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CO"/>
            </a:defPPr>
            <a:lvl1pPr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Optimizar procesos y aplicar las capacidades digitales a los productos, servicios, activos y procesos, para mejorar la eficiencia y el valor entregado a las partes interesadas, gestionar el riesgo y encontrar mejores formas de hacer las cosas.</a:t>
            </a:r>
            <a:endParaRPr kumimoji="0" lang="es-CO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BB1843D4-B676-1466-D61A-378D1993D8DF}"/>
              </a:ext>
            </a:extLst>
          </p:cNvPr>
          <p:cNvSpPr txBox="1"/>
          <p:nvPr/>
        </p:nvSpPr>
        <p:spPr>
          <a:xfrm>
            <a:off x="8265507" y="4658167"/>
            <a:ext cx="208800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CO"/>
            </a:defPPr>
            <a:lvl1pPr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Mantener una organización que rinde cuentas de manera transparente y  capaz de crear valor continuamente para los palmicultores de forma eficiente. </a:t>
            </a: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007E5921-1758-A9DF-D2DC-941C32C87CF7}"/>
              </a:ext>
            </a:extLst>
          </p:cNvPr>
          <p:cNvSpPr/>
          <p:nvPr/>
        </p:nvSpPr>
        <p:spPr>
          <a:xfrm>
            <a:off x="8265507" y="5723663"/>
            <a:ext cx="2088000" cy="36037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5.3 Desarrollar el talento humano</a:t>
            </a:r>
            <a:endParaRPr kumimoji="0" lang="es-CO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B461B20-0CCC-1E89-9642-90333C051D94}"/>
              </a:ext>
            </a:extLst>
          </p:cNvPr>
          <p:cNvSpPr txBox="1"/>
          <p:nvPr/>
        </p:nvSpPr>
        <p:spPr>
          <a:xfrm>
            <a:off x="8265507" y="6120834"/>
            <a:ext cx="2088000" cy="6001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CO"/>
            </a:defPPr>
            <a:lvl1pPr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Atraer, desarrollar y retener al talento humano idóneo para el logro de los objetivos</a:t>
            </a: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s-E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7DFD412F-258D-589F-86B5-5BE3B4F39E54}"/>
              </a:ext>
            </a:extLst>
          </p:cNvPr>
          <p:cNvSpPr/>
          <p:nvPr/>
        </p:nvSpPr>
        <p:spPr>
          <a:xfrm>
            <a:off x="10482388" y="2271673"/>
            <a:ext cx="1584000" cy="58989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6.1 Garantizar el buen manejo de los Fondos parafiscales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E04689F6-0202-960F-6EE8-417C466FF9D6}"/>
              </a:ext>
            </a:extLst>
          </p:cNvPr>
          <p:cNvSpPr/>
          <p:nvPr/>
        </p:nvSpPr>
        <p:spPr>
          <a:xfrm>
            <a:off x="10482388" y="4106153"/>
            <a:ext cx="1584000" cy="36037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6.2 Diversificar las alianzas y otras fuentes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361BE3F1-0F13-8A0C-8BD2-F5939D669F92}"/>
              </a:ext>
            </a:extLst>
          </p:cNvPr>
          <p:cNvSpPr txBox="1"/>
          <p:nvPr/>
        </p:nvSpPr>
        <p:spPr>
          <a:xfrm>
            <a:off x="10482388" y="2862886"/>
            <a:ext cx="1584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CO"/>
            </a:defPPr>
            <a:lvl1pPr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Fortalecer y administrar los Fondos Parafiscales Palmeros de forma eficiente y transparente en beneficio del sector.</a:t>
            </a: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71990CA8-9E9F-175E-0991-F8B5D165164B}"/>
              </a:ext>
            </a:extLst>
          </p:cNvPr>
          <p:cNvSpPr txBox="1"/>
          <p:nvPr/>
        </p:nvSpPr>
        <p:spPr>
          <a:xfrm>
            <a:off x="10482388" y="4505589"/>
            <a:ext cx="1584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CO"/>
            </a:defPPr>
            <a:lvl1pPr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Diversificar la fuente de ingresos para acelerar y ampliar el alcance de los proyectos que ejecuta la Federación y aumentar los activos reputacionales.</a:t>
            </a: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3DC86645-A02E-DBBC-EAB2-E3DB97B2B2DE}"/>
              </a:ext>
            </a:extLst>
          </p:cNvPr>
          <p:cNvSpPr txBox="1"/>
          <p:nvPr/>
        </p:nvSpPr>
        <p:spPr>
          <a:xfrm>
            <a:off x="6371231" y="2672037"/>
            <a:ext cx="1752987" cy="17851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CO"/>
            </a:defPPr>
            <a:lvl1pPr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Obtener y analizar sistemáticamente información para convertirla en una base de inteligencia que interprete el entorno del negocio y sus tendencias; anticipando oportunidades y mitigando posibles impactos negativos</a:t>
            </a:r>
            <a:r>
              <a:rPr lang="es-ES" sz="1100" dirty="0">
                <a:solidFill>
                  <a:srgbClr val="000000"/>
                </a:solidFill>
                <a:latin typeface="Calibri" panose="020F0502020204030204"/>
              </a:rPr>
              <a:t>.</a:t>
            </a:r>
            <a:endParaRPr kumimoji="0" lang="es-CO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F1CA03AA-4D76-F1F3-86E2-C37C90BBFD77}"/>
              </a:ext>
            </a:extLst>
          </p:cNvPr>
          <p:cNvSpPr/>
          <p:nvPr/>
        </p:nvSpPr>
        <p:spPr>
          <a:xfrm>
            <a:off x="6371231" y="4508747"/>
            <a:ext cx="1752987" cy="56374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4.2 Facilitar el acceso y gestión de la información y conocimiento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1B73113-F1D0-CA60-8975-6EC47687EBC2}"/>
              </a:ext>
            </a:extLst>
          </p:cNvPr>
          <p:cNvSpPr txBox="1"/>
          <p:nvPr/>
        </p:nvSpPr>
        <p:spPr>
          <a:xfrm>
            <a:off x="6371231" y="5194811"/>
            <a:ext cx="175298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CO"/>
            </a:defPPr>
            <a:lvl1pPr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Contribuir a la toma de decisiones a través de mecanismos que permitan consultar, producir y transmitir información y conocimiento con una calidad, exactitud y actualidad suficientes.</a:t>
            </a:r>
            <a:endParaRPr kumimoji="0" lang="es-CO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DCC5AD14-327B-23DB-E4DF-74A49E9A51FF}"/>
              </a:ext>
            </a:extLst>
          </p:cNvPr>
          <p:cNvSpPr/>
          <p:nvPr/>
        </p:nvSpPr>
        <p:spPr>
          <a:xfrm>
            <a:off x="6371231" y="2271673"/>
            <a:ext cx="1752987" cy="3700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4.1 Mejorar la Investigación e inteligencia</a:t>
            </a: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4356A453-9A42-3D3D-EE76-F9A3F7ACB65C}"/>
              </a:ext>
            </a:extLst>
          </p:cNvPr>
          <p:cNvSpPr/>
          <p:nvPr/>
        </p:nvSpPr>
        <p:spPr>
          <a:xfrm>
            <a:off x="1026739" y="2271673"/>
            <a:ext cx="1759518" cy="50918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1.1 Asegurar el origen sostenible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053F7846-F41D-60E1-E943-F4C336718F70}"/>
              </a:ext>
            </a:extLst>
          </p:cNvPr>
          <p:cNvSpPr txBox="1"/>
          <p:nvPr/>
        </p:nvSpPr>
        <p:spPr>
          <a:xfrm>
            <a:off x="1026739" y="2788866"/>
            <a:ext cx="178679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Asegurar el origen sostenible y orientar el cumplimiento de las exigencias de los mercados en sostenibilidad.</a:t>
            </a: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D8EE0DCE-F01A-331A-6978-A14373F8B4E2}"/>
              </a:ext>
            </a:extLst>
          </p:cNvPr>
          <p:cNvSpPr/>
          <p:nvPr/>
        </p:nvSpPr>
        <p:spPr>
          <a:xfrm>
            <a:off x="1026739" y="3752553"/>
            <a:ext cx="1759518" cy="57148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1.2 Posicionar la </a:t>
            </a:r>
            <a:r>
              <a:rPr kumimoji="0" lang="es-CO" sz="11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palmicultura</a:t>
            </a: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partir de la sostenibilidad</a:t>
            </a: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C35D9116-13C4-12AE-7D8C-0DB39DD2CAC4}"/>
              </a:ext>
            </a:extLst>
          </p:cNvPr>
          <p:cNvSpPr/>
          <p:nvPr/>
        </p:nvSpPr>
        <p:spPr>
          <a:xfrm>
            <a:off x="1026739" y="4956061"/>
            <a:ext cx="1759518" cy="84297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21372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1.3 </a:t>
            </a:r>
            <a:r>
              <a:rPr kumimoji="0" lang="es-E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Mejorar las condiciones del entorno nacional e internacional para el desarrollo del sector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89D9F8E1-2C71-2A98-6D12-4B3E93DA0D66}"/>
              </a:ext>
            </a:extLst>
          </p:cNvPr>
          <p:cNvSpPr txBox="1"/>
          <p:nvPr/>
        </p:nvSpPr>
        <p:spPr>
          <a:xfrm>
            <a:off x="1026739" y="4346572"/>
            <a:ext cx="16920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Visibilizar los avances y resultados de la gestión en sostenibilidad.</a:t>
            </a: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671065AC-7888-8375-9357-2A5B9089B9E3}"/>
              </a:ext>
            </a:extLst>
          </p:cNvPr>
          <p:cNvSpPr txBox="1"/>
          <p:nvPr/>
        </p:nvSpPr>
        <p:spPr>
          <a:xfrm>
            <a:off x="1026738" y="5780835"/>
            <a:ext cx="1756341" cy="9387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Orientar y analizar políticas y normatividad sectorial de sostenibilidad e incidir en pro de los intereses sectoriales.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56902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ortada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Portadillas">
  <a:themeElements>
    <a:clrScheme name="Fedepalma">
      <a:dk1>
        <a:srgbClr val="000000"/>
      </a:dk1>
      <a:lt1>
        <a:srgbClr val="FFFFFF"/>
      </a:lt1>
      <a:dk2>
        <a:srgbClr val="26362C"/>
      </a:dk2>
      <a:lt2>
        <a:srgbClr val="CAC3AA"/>
      </a:lt2>
      <a:accent1>
        <a:srgbClr val="56612C"/>
      </a:accent1>
      <a:accent2>
        <a:srgbClr val="6B8A32"/>
      </a:accent2>
      <a:accent3>
        <a:srgbClr val="9E9860"/>
      </a:accent3>
      <a:accent4>
        <a:srgbClr val="9B2D1E"/>
      </a:accent4>
      <a:accent5>
        <a:srgbClr val="CE8B3C"/>
      </a:accent5>
      <a:accent6>
        <a:srgbClr val="BEB36C"/>
      </a:accent6>
      <a:hlink>
        <a:srgbClr val="CAC3AA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3622</TotalTime>
  <Words>950</Words>
  <Application>Microsoft Office PowerPoint</Application>
  <PresentationFormat>Panorámica</PresentationFormat>
  <Paragraphs>102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Aptos</vt:lpstr>
      <vt:lpstr>Arial</vt:lpstr>
      <vt:lpstr>Calibri</vt:lpstr>
      <vt:lpstr>Century Gothic</vt:lpstr>
      <vt:lpstr>Futura</vt:lpstr>
      <vt:lpstr>Tema de Office</vt:lpstr>
      <vt:lpstr>Portadas</vt:lpstr>
      <vt:lpstr>Portadillas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Diana Alexandra Londoño Aguilera</dc:creator>
  <cp:lastModifiedBy>Ana María Paredes Chaux</cp:lastModifiedBy>
  <cp:revision>26</cp:revision>
  <dcterms:created xsi:type="dcterms:W3CDTF">2024-05-02T21:02:44Z</dcterms:created>
  <dcterms:modified xsi:type="dcterms:W3CDTF">2026-05-25T13:22:33Z</dcterms:modified>
</cp:coreProperties>
</file>